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E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5033" autoAdjust="0"/>
  </p:normalViewPr>
  <p:slideViewPr>
    <p:cSldViewPr snapToGrid="0">
      <p:cViewPr varScale="1">
        <p:scale>
          <a:sx n="82" d="100"/>
          <a:sy n="82" d="100"/>
        </p:scale>
        <p:origin x="72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F7DE2-370F-7DD3-69A5-C3607BDA7A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E7404B3-B3DC-E374-D29E-F8C55641583E}"/>
              </a:ext>
            </a:extLst>
          </p:cNvPr>
          <p:cNvSpPr>
            <a:spLocks noGrp="1"/>
          </p:cNvSpPr>
          <p:nvPr>
            <p:ph type="subTitle" idx="1"/>
          </p:nvPr>
        </p:nvSpPr>
        <p:spPr>
          <a:xfrm>
            <a:off x="1524000" y="3602038"/>
            <a:ext cx="9144000" cy="1655762"/>
          </a:xfrm>
        </p:spPr>
        <p:txBody>
          <a:bodyPr/>
          <a:lstStyle>
            <a:lvl1pPr marL="0" indent="0" algn="ctr">
              <a:buNone/>
              <a:defRPr sz="2400"/>
            </a:lvl1pPr>
            <a:lvl2pPr marL="457211" indent="0" algn="ctr">
              <a:buNone/>
              <a:defRPr sz="2000"/>
            </a:lvl2pPr>
            <a:lvl3pPr marL="914423" indent="0" algn="ctr">
              <a:buNone/>
              <a:defRPr sz="1801"/>
            </a:lvl3pPr>
            <a:lvl4pPr marL="1371634" indent="0" algn="ctr">
              <a:buNone/>
              <a:defRPr sz="1600"/>
            </a:lvl4pPr>
            <a:lvl5pPr marL="1828846" indent="0" algn="ctr">
              <a:buNone/>
              <a:defRPr sz="1600"/>
            </a:lvl5pPr>
            <a:lvl6pPr marL="2286057" indent="0" algn="ctr">
              <a:buNone/>
              <a:defRPr sz="1600"/>
            </a:lvl6pPr>
            <a:lvl7pPr marL="2743269" indent="0" algn="ctr">
              <a:buNone/>
              <a:defRPr sz="1600"/>
            </a:lvl7pPr>
            <a:lvl8pPr marL="3200480" indent="0" algn="ctr">
              <a:buNone/>
              <a:defRPr sz="1600"/>
            </a:lvl8pPr>
            <a:lvl9pPr marL="3657691"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7F2BB8F-094A-D32F-4BDE-595EA80EC7BC}"/>
              </a:ext>
            </a:extLst>
          </p:cNvPr>
          <p:cNvSpPr>
            <a:spLocks noGrp="1"/>
          </p:cNvSpPr>
          <p:nvPr>
            <p:ph type="dt" sz="half" idx="10"/>
          </p:nvPr>
        </p:nvSpPr>
        <p:spPr/>
        <p:txBody>
          <a:bodyPr/>
          <a:lstStyle/>
          <a:p>
            <a:fld id="{DC933F7B-2829-48DA-8513-356949271BFF}" type="datetimeFigureOut">
              <a:rPr lang="en-IN" smtClean="0"/>
              <a:t>02/08/2023</a:t>
            </a:fld>
            <a:endParaRPr lang="en-IN"/>
          </a:p>
        </p:txBody>
      </p:sp>
      <p:sp>
        <p:nvSpPr>
          <p:cNvPr id="5" name="Footer Placeholder 4">
            <a:extLst>
              <a:ext uri="{FF2B5EF4-FFF2-40B4-BE49-F238E27FC236}">
                <a16:creationId xmlns:a16="http://schemas.microsoft.com/office/drawing/2014/main" id="{361FA303-C340-B3BE-75FC-69F9AD6AE8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D70978-9694-067A-B9EE-57A325E46622}"/>
              </a:ext>
            </a:extLst>
          </p:cNvPr>
          <p:cNvSpPr>
            <a:spLocks noGrp="1"/>
          </p:cNvSpPr>
          <p:nvPr>
            <p:ph type="sldNum" sz="quarter" idx="12"/>
          </p:nvPr>
        </p:nvSpPr>
        <p:spPr/>
        <p:txBody>
          <a:bodyPr/>
          <a:lstStyle/>
          <a:p>
            <a:fld id="{4136C427-7853-4B1D-A38F-87A36BE14961}" type="slidenum">
              <a:rPr lang="en-IN" smtClean="0"/>
              <a:t>‹#›</a:t>
            </a:fld>
            <a:endParaRPr lang="en-IN"/>
          </a:p>
        </p:txBody>
      </p:sp>
    </p:spTree>
    <p:extLst>
      <p:ext uri="{BB962C8B-B14F-4D97-AF65-F5344CB8AC3E}">
        <p14:creationId xmlns:p14="http://schemas.microsoft.com/office/powerpoint/2010/main" val="997861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D91D9-984F-B751-B1AB-4EDC5F6AC9A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8CE01F0-2F45-7062-1963-079B9DF35C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BEBF04-8A0A-64FB-8FD2-70F8D8C65817}"/>
              </a:ext>
            </a:extLst>
          </p:cNvPr>
          <p:cNvSpPr>
            <a:spLocks noGrp="1"/>
          </p:cNvSpPr>
          <p:nvPr>
            <p:ph type="dt" sz="half" idx="10"/>
          </p:nvPr>
        </p:nvSpPr>
        <p:spPr/>
        <p:txBody>
          <a:bodyPr/>
          <a:lstStyle/>
          <a:p>
            <a:fld id="{DC933F7B-2829-48DA-8513-356949271BFF}" type="datetimeFigureOut">
              <a:rPr lang="en-IN" smtClean="0"/>
              <a:t>02/08/2023</a:t>
            </a:fld>
            <a:endParaRPr lang="en-IN"/>
          </a:p>
        </p:txBody>
      </p:sp>
      <p:sp>
        <p:nvSpPr>
          <p:cNvPr id="5" name="Footer Placeholder 4">
            <a:extLst>
              <a:ext uri="{FF2B5EF4-FFF2-40B4-BE49-F238E27FC236}">
                <a16:creationId xmlns:a16="http://schemas.microsoft.com/office/drawing/2014/main" id="{D86E0C57-F87A-048E-BA2F-FA52A65682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170106-8FC7-A981-53D6-760C4DEA0DF5}"/>
              </a:ext>
            </a:extLst>
          </p:cNvPr>
          <p:cNvSpPr>
            <a:spLocks noGrp="1"/>
          </p:cNvSpPr>
          <p:nvPr>
            <p:ph type="sldNum" sz="quarter" idx="12"/>
          </p:nvPr>
        </p:nvSpPr>
        <p:spPr/>
        <p:txBody>
          <a:bodyPr/>
          <a:lstStyle/>
          <a:p>
            <a:fld id="{4136C427-7853-4B1D-A38F-87A36BE14961}" type="slidenum">
              <a:rPr lang="en-IN" smtClean="0"/>
              <a:t>‹#›</a:t>
            </a:fld>
            <a:endParaRPr lang="en-IN"/>
          </a:p>
        </p:txBody>
      </p:sp>
    </p:spTree>
    <p:extLst>
      <p:ext uri="{BB962C8B-B14F-4D97-AF65-F5344CB8AC3E}">
        <p14:creationId xmlns:p14="http://schemas.microsoft.com/office/powerpoint/2010/main" val="488243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87465C-8F7F-0BAC-4125-9CE0FC4AA3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A0175E-0593-88BF-E195-A697529C95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8520C2-C229-9757-882C-9AC816B7E28F}"/>
              </a:ext>
            </a:extLst>
          </p:cNvPr>
          <p:cNvSpPr>
            <a:spLocks noGrp="1"/>
          </p:cNvSpPr>
          <p:nvPr>
            <p:ph type="dt" sz="half" idx="10"/>
          </p:nvPr>
        </p:nvSpPr>
        <p:spPr/>
        <p:txBody>
          <a:bodyPr/>
          <a:lstStyle/>
          <a:p>
            <a:fld id="{DC933F7B-2829-48DA-8513-356949271BFF}" type="datetimeFigureOut">
              <a:rPr lang="en-IN" smtClean="0"/>
              <a:t>02/08/2023</a:t>
            </a:fld>
            <a:endParaRPr lang="en-IN"/>
          </a:p>
        </p:txBody>
      </p:sp>
      <p:sp>
        <p:nvSpPr>
          <p:cNvPr id="5" name="Footer Placeholder 4">
            <a:extLst>
              <a:ext uri="{FF2B5EF4-FFF2-40B4-BE49-F238E27FC236}">
                <a16:creationId xmlns:a16="http://schemas.microsoft.com/office/drawing/2014/main" id="{09E10059-21EF-99B9-53C7-4008A6DD47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AF59E0-3FB7-3A63-F941-88FDBB7A9F8D}"/>
              </a:ext>
            </a:extLst>
          </p:cNvPr>
          <p:cNvSpPr>
            <a:spLocks noGrp="1"/>
          </p:cNvSpPr>
          <p:nvPr>
            <p:ph type="sldNum" sz="quarter" idx="12"/>
          </p:nvPr>
        </p:nvSpPr>
        <p:spPr/>
        <p:txBody>
          <a:bodyPr/>
          <a:lstStyle/>
          <a:p>
            <a:fld id="{4136C427-7853-4B1D-A38F-87A36BE14961}" type="slidenum">
              <a:rPr lang="en-IN" smtClean="0"/>
              <a:t>‹#›</a:t>
            </a:fld>
            <a:endParaRPr lang="en-IN"/>
          </a:p>
        </p:txBody>
      </p:sp>
    </p:spTree>
    <p:extLst>
      <p:ext uri="{BB962C8B-B14F-4D97-AF65-F5344CB8AC3E}">
        <p14:creationId xmlns:p14="http://schemas.microsoft.com/office/powerpoint/2010/main" val="1431089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4CCAB-EF29-5B25-6B0B-8DB8AC1747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7CDDAF-5CB3-2ABA-C55E-BC3260C730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96D054-06EF-63A2-AE26-952C7E42ED56}"/>
              </a:ext>
            </a:extLst>
          </p:cNvPr>
          <p:cNvSpPr>
            <a:spLocks noGrp="1"/>
          </p:cNvSpPr>
          <p:nvPr>
            <p:ph type="dt" sz="half" idx="10"/>
          </p:nvPr>
        </p:nvSpPr>
        <p:spPr/>
        <p:txBody>
          <a:bodyPr/>
          <a:lstStyle/>
          <a:p>
            <a:fld id="{DC933F7B-2829-48DA-8513-356949271BFF}" type="datetimeFigureOut">
              <a:rPr lang="en-IN" smtClean="0"/>
              <a:t>02/08/2023</a:t>
            </a:fld>
            <a:endParaRPr lang="en-IN"/>
          </a:p>
        </p:txBody>
      </p:sp>
      <p:sp>
        <p:nvSpPr>
          <p:cNvPr id="5" name="Footer Placeholder 4">
            <a:extLst>
              <a:ext uri="{FF2B5EF4-FFF2-40B4-BE49-F238E27FC236}">
                <a16:creationId xmlns:a16="http://schemas.microsoft.com/office/drawing/2014/main" id="{098A41E8-FB70-C7F9-6D4C-6665C13E35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146ACC-0B46-D7D5-34BF-99B07249F769}"/>
              </a:ext>
            </a:extLst>
          </p:cNvPr>
          <p:cNvSpPr>
            <a:spLocks noGrp="1"/>
          </p:cNvSpPr>
          <p:nvPr>
            <p:ph type="sldNum" sz="quarter" idx="12"/>
          </p:nvPr>
        </p:nvSpPr>
        <p:spPr/>
        <p:txBody>
          <a:bodyPr/>
          <a:lstStyle/>
          <a:p>
            <a:fld id="{4136C427-7853-4B1D-A38F-87A36BE14961}" type="slidenum">
              <a:rPr lang="en-IN" smtClean="0"/>
              <a:t>‹#›</a:t>
            </a:fld>
            <a:endParaRPr lang="en-IN"/>
          </a:p>
        </p:txBody>
      </p:sp>
    </p:spTree>
    <p:extLst>
      <p:ext uri="{BB962C8B-B14F-4D97-AF65-F5344CB8AC3E}">
        <p14:creationId xmlns:p14="http://schemas.microsoft.com/office/powerpoint/2010/main" val="3475885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6F896-0D03-034A-2E2E-2CB2C41AFE6E}"/>
              </a:ext>
            </a:extLst>
          </p:cNvPr>
          <p:cNvSpPr>
            <a:spLocks noGrp="1"/>
          </p:cNvSpPr>
          <p:nvPr>
            <p:ph type="title"/>
          </p:nvPr>
        </p:nvSpPr>
        <p:spPr>
          <a:xfrm>
            <a:off x="831850" y="1709744"/>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CC49FED-FC36-7E61-2B65-070B5831586A}"/>
              </a:ext>
            </a:extLst>
          </p:cNvPr>
          <p:cNvSpPr>
            <a:spLocks noGrp="1"/>
          </p:cNvSpPr>
          <p:nvPr>
            <p:ph type="body" idx="1"/>
          </p:nvPr>
        </p:nvSpPr>
        <p:spPr>
          <a:xfrm>
            <a:off x="831850" y="4589469"/>
            <a:ext cx="10515600" cy="1500187"/>
          </a:xfrm>
        </p:spPr>
        <p:txBody>
          <a:bodyPr/>
          <a:lstStyle>
            <a:lvl1pPr marL="0" indent="0">
              <a:buNone/>
              <a:defRPr sz="2400">
                <a:solidFill>
                  <a:schemeClr val="tx1">
                    <a:tint val="75000"/>
                  </a:schemeClr>
                </a:solidFill>
              </a:defRPr>
            </a:lvl1pPr>
            <a:lvl2pPr marL="457211" indent="0">
              <a:buNone/>
              <a:defRPr sz="2000">
                <a:solidFill>
                  <a:schemeClr val="tx1">
                    <a:tint val="75000"/>
                  </a:schemeClr>
                </a:solidFill>
              </a:defRPr>
            </a:lvl2pPr>
            <a:lvl3pPr marL="914423" indent="0">
              <a:buNone/>
              <a:defRPr sz="1801">
                <a:solidFill>
                  <a:schemeClr val="tx1">
                    <a:tint val="75000"/>
                  </a:schemeClr>
                </a:solidFill>
              </a:defRPr>
            </a:lvl3pPr>
            <a:lvl4pPr marL="1371634" indent="0">
              <a:buNone/>
              <a:defRPr sz="1600">
                <a:solidFill>
                  <a:schemeClr val="tx1">
                    <a:tint val="75000"/>
                  </a:schemeClr>
                </a:solidFill>
              </a:defRPr>
            </a:lvl4pPr>
            <a:lvl5pPr marL="1828846" indent="0">
              <a:buNone/>
              <a:defRPr sz="1600">
                <a:solidFill>
                  <a:schemeClr val="tx1">
                    <a:tint val="75000"/>
                  </a:schemeClr>
                </a:solidFill>
              </a:defRPr>
            </a:lvl5pPr>
            <a:lvl6pPr marL="2286057" indent="0">
              <a:buNone/>
              <a:defRPr sz="1600">
                <a:solidFill>
                  <a:schemeClr val="tx1">
                    <a:tint val="75000"/>
                  </a:schemeClr>
                </a:solidFill>
              </a:defRPr>
            </a:lvl6pPr>
            <a:lvl7pPr marL="2743269" indent="0">
              <a:buNone/>
              <a:defRPr sz="1600">
                <a:solidFill>
                  <a:schemeClr val="tx1">
                    <a:tint val="75000"/>
                  </a:schemeClr>
                </a:solidFill>
              </a:defRPr>
            </a:lvl7pPr>
            <a:lvl8pPr marL="3200480" indent="0">
              <a:buNone/>
              <a:defRPr sz="1600">
                <a:solidFill>
                  <a:schemeClr val="tx1">
                    <a:tint val="75000"/>
                  </a:schemeClr>
                </a:solidFill>
              </a:defRPr>
            </a:lvl8pPr>
            <a:lvl9pPr marL="3657691"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C37835-DC98-2281-C569-29A613F00570}"/>
              </a:ext>
            </a:extLst>
          </p:cNvPr>
          <p:cNvSpPr>
            <a:spLocks noGrp="1"/>
          </p:cNvSpPr>
          <p:nvPr>
            <p:ph type="dt" sz="half" idx="10"/>
          </p:nvPr>
        </p:nvSpPr>
        <p:spPr/>
        <p:txBody>
          <a:bodyPr/>
          <a:lstStyle/>
          <a:p>
            <a:fld id="{DC933F7B-2829-48DA-8513-356949271BFF}" type="datetimeFigureOut">
              <a:rPr lang="en-IN" smtClean="0"/>
              <a:t>02/08/2023</a:t>
            </a:fld>
            <a:endParaRPr lang="en-IN"/>
          </a:p>
        </p:txBody>
      </p:sp>
      <p:sp>
        <p:nvSpPr>
          <p:cNvPr id="5" name="Footer Placeholder 4">
            <a:extLst>
              <a:ext uri="{FF2B5EF4-FFF2-40B4-BE49-F238E27FC236}">
                <a16:creationId xmlns:a16="http://schemas.microsoft.com/office/drawing/2014/main" id="{70F617A0-41A8-F6CC-0EEF-58EA3AC712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7E9021-5C8D-BF0D-6F22-B12551AA1629}"/>
              </a:ext>
            </a:extLst>
          </p:cNvPr>
          <p:cNvSpPr>
            <a:spLocks noGrp="1"/>
          </p:cNvSpPr>
          <p:nvPr>
            <p:ph type="sldNum" sz="quarter" idx="12"/>
          </p:nvPr>
        </p:nvSpPr>
        <p:spPr/>
        <p:txBody>
          <a:bodyPr/>
          <a:lstStyle/>
          <a:p>
            <a:fld id="{4136C427-7853-4B1D-A38F-87A36BE14961}" type="slidenum">
              <a:rPr lang="en-IN" smtClean="0"/>
              <a:t>‹#›</a:t>
            </a:fld>
            <a:endParaRPr lang="en-IN"/>
          </a:p>
        </p:txBody>
      </p:sp>
    </p:spTree>
    <p:extLst>
      <p:ext uri="{BB962C8B-B14F-4D97-AF65-F5344CB8AC3E}">
        <p14:creationId xmlns:p14="http://schemas.microsoft.com/office/powerpoint/2010/main" val="1111365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6EB1-31D7-E6F6-034F-C0AE31FDF4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073A2CB-31F2-43BE-1DBA-7632348D4E3C}"/>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2E43E94-DF1A-E840-C4E4-68133175BF01}"/>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0D856F8-5AB3-9215-282B-5D59B943CA57}"/>
              </a:ext>
            </a:extLst>
          </p:cNvPr>
          <p:cNvSpPr>
            <a:spLocks noGrp="1"/>
          </p:cNvSpPr>
          <p:nvPr>
            <p:ph type="dt" sz="half" idx="10"/>
          </p:nvPr>
        </p:nvSpPr>
        <p:spPr/>
        <p:txBody>
          <a:bodyPr/>
          <a:lstStyle/>
          <a:p>
            <a:fld id="{DC933F7B-2829-48DA-8513-356949271BFF}" type="datetimeFigureOut">
              <a:rPr lang="en-IN" smtClean="0"/>
              <a:t>02/08/2023</a:t>
            </a:fld>
            <a:endParaRPr lang="en-IN"/>
          </a:p>
        </p:txBody>
      </p:sp>
      <p:sp>
        <p:nvSpPr>
          <p:cNvPr id="6" name="Footer Placeholder 5">
            <a:extLst>
              <a:ext uri="{FF2B5EF4-FFF2-40B4-BE49-F238E27FC236}">
                <a16:creationId xmlns:a16="http://schemas.microsoft.com/office/drawing/2014/main" id="{F86B82C9-DCD4-8B4B-8DC2-E6617828D7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8F200F-D4B4-E533-4072-6D4BD00B65D3}"/>
              </a:ext>
            </a:extLst>
          </p:cNvPr>
          <p:cNvSpPr>
            <a:spLocks noGrp="1"/>
          </p:cNvSpPr>
          <p:nvPr>
            <p:ph type="sldNum" sz="quarter" idx="12"/>
          </p:nvPr>
        </p:nvSpPr>
        <p:spPr/>
        <p:txBody>
          <a:bodyPr/>
          <a:lstStyle/>
          <a:p>
            <a:fld id="{4136C427-7853-4B1D-A38F-87A36BE14961}" type="slidenum">
              <a:rPr lang="en-IN" smtClean="0"/>
              <a:t>‹#›</a:t>
            </a:fld>
            <a:endParaRPr lang="en-IN"/>
          </a:p>
        </p:txBody>
      </p:sp>
    </p:spTree>
    <p:extLst>
      <p:ext uri="{BB962C8B-B14F-4D97-AF65-F5344CB8AC3E}">
        <p14:creationId xmlns:p14="http://schemas.microsoft.com/office/powerpoint/2010/main" val="2363142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B4F1-268F-5C88-3FED-8F56D7E952C0}"/>
              </a:ext>
            </a:extLst>
          </p:cNvPr>
          <p:cNvSpPr>
            <a:spLocks noGrp="1"/>
          </p:cNvSpPr>
          <p:nvPr>
            <p:ph type="title"/>
          </p:nvPr>
        </p:nvSpPr>
        <p:spPr>
          <a:xfrm>
            <a:off x="839790" y="365129"/>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7EA524A-08C6-7978-CFE7-5EE01DEE1FE8}"/>
              </a:ext>
            </a:extLst>
          </p:cNvPr>
          <p:cNvSpPr>
            <a:spLocks noGrp="1"/>
          </p:cNvSpPr>
          <p:nvPr>
            <p:ph type="body" idx="1"/>
          </p:nvPr>
        </p:nvSpPr>
        <p:spPr>
          <a:xfrm>
            <a:off x="839788" y="1681163"/>
            <a:ext cx="5157787" cy="823912"/>
          </a:xfrm>
        </p:spPr>
        <p:txBody>
          <a:bodyPr anchor="b"/>
          <a:lstStyle>
            <a:lvl1pPr marL="0" indent="0">
              <a:buNone/>
              <a:defRPr sz="2400" b="1"/>
            </a:lvl1pPr>
            <a:lvl2pPr marL="457211" indent="0">
              <a:buNone/>
              <a:defRPr sz="2000" b="1"/>
            </a:lvl2pPr>
            <a:lvl3pPr marL="914423" indent="0">
              <a:buNone/>
              <a:defRPr sz="1801" b="1"/>
            </a:lvl3pPr>
            <a:lvl4pPr marL="1371634" indent="0">
              <a:buNone/>
              <a:defRPr sz="1600" b="1"/>
            </a:lvl4pPr>
            <a:lvl5pPr marL="1828846" indent="0">
              <a:buNone/>
              <a:defRPr sz="1600" b="1"/>
            </a:lvl5pPr>
            <a:lvl6pPr marL="2286057" indent="0">
              <a:buNone/>
              <a:defRPr sz="1600" b="1"/>
            </a:lvl6pPr>
            <a:lvl7pPr marL="2743269" indent="0">
              <a:buNone/>
              <a:defRPr sz="1600" b="1"/>
            </a:lvl7pPr>
            <a:lvl8pPr marL="3200480" indent="0">
              <a:buNone/>
              <a:defRPr sz="1600" b="1"/>
            </a:lvl8pPr>
            <a:lvl9pPr marL="3657691"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5D795F-8517-9D44-E074-66696E0EB6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01276AF-4266-60C5-4431-46A572714A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11" indent="0">
              <a:buNone/>
              <a:defRPr sz="2000" b="1"/>
            </a:lvl2pPr>
            <a:lvl3pPr marL="914423" indent="0">
              <a:buNone/>
              <a:defRPr sz="1801" b="1"/>
            </a:lvl3pPr>
            <a:lvl4pPr marL="1371634" indent="0">
              <a:buNone/>
              <a:defRPr sz="1600" b="1"/>
            </a:lvl4pPr>
            <a:lvl5pPr marL="1828846" indent="0">
              <a:buNone/>
              <a:defRPr sz="1600" b="1"/>
            </a:lvl5pPr>
            <a:lvl6pPr marL="2286057" indent="0">
              <a:buNone/>
              <a:defRPr sz="1600" b="1"/>
            </a:lvl6pPr>
            <a:lvl7pPr marL="2743269" indent="0">
              <a:buNone/>
              <a:defRPr sz="1600" b="1"/>
            </a:lvl7pPr>
            <a:lvl8pPr marL="3200480" indent="0">
              <a:buNone/>
              <a:defRPr sz="1600" b="1"/>
            </a:lvl8pPr>
            <a:lvl9pPr marL="3657691"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5F57DF-ACB2-FD09-79EA-1714D1E89D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ABB8B40-509F-B43A-ADEA-6C4286CC3676}"/>
              </a:ext>
            </a:extLst>
          </p:cNvPr>
          <p:cNvSpPr>
            <a:spLocks noGrp="1"/>
          </p:cNvSpPr>
          <p:nvPr>
            <p:ph type="dt" sz="half" idx="10"/>
          </p:nvPr>
        </p:nvSpPr>
        <p:spPr/>
        <p:txBody>
          <a:bodyPr/>
          <a:lstStyle/>
          <a:p>
            <a:fld id="{DC933F7B-2829-48DA-8513-356949271BFF}" type="datetimeFigureOut">
              <a:rPr lang="en-IN" smtClean="0"/>
              <a:t>02/08/2023</a:t>
            </a:fld>
            <a:endParaRPr lang="en-IN"/>
          </a:p>
        </p:txBody>
      </p:sp>
      <p:sp>
        <p:nvSpPr>
          <p:cNvPr id="8" name="Footer Placeholder 7">
            <a:extLst>
              <a:ext uri="{FF2B5EF4-FFF2-40B4-BE49-F238E27FC236}">
                <a16:creationId xmlns:a16="http://schemas.microsoft.com/office/drawing/2014/main" id="{C6168DFC-B487-8326-FB14-9C510AF54E7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3392652-41A0-0B44-9D4B-4B2358AA96FA}"/>
              </a:ext>
            </a:extLst>
          </p:cNvPr>
          <p:cNvSpPr>
            <a:spLocks noGrp="1"/>
          </p:cNvSpPr>
          <p:nvPr>
            <p:ph type="sldNum" sz="quarter" idx="12"/>
          </p:nvPr>
        </p:nvSpPr>
        <p:spPr/>
        <p:txBody>
          <a:bodyPr/>
          <a:lstStyle/>
          <a:p>
            <a:fld id="{4136C427-7853-4B1D-A38F-87A36BE14961}" type="slidenum">
              <a:rPr lang="en-IN" smtClean="0"/>
              <a:t>‹#›</a:t>
            </a:fld>
            <a:endParaRPr lang="en-IN"/>
          </a:p>
        </p:txBody>
      </p:sp>
    </p:spTree>
    <p:extLst>
      <p:ext uri="{BB962C8B-B14F-4D97-AF65-F5344CB8AC3E}">
        <p14:creationId xmlns:p14="http://schemas.microsoft.com/office/powerpoint/2010/main" val="3756272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F77D6-5CED-949B-DAAD-B57F4B0BBB9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87D7B47-1019-9FC2-278C-719F4141F931}"/>
              </a:ext>
            </a:extLst>
          </p:cNvPr>
          <p:cNvSpPr>
            <a:spLocks noGrp="1"/>
          </p:cNvSpPr>
          <p:nvPr>
            <p:ph type="dt" sz="half" idx="10"/>
          </p:nvPr>
        </p:nvSpPr>
        <p:spPr/>
        <p:txBody>
          <a:bodyPr/>
          <a:lstStyle/>
          <a:p>
            <a:fld id="{DC933F7B-2829-48DA-8513-356949271BFF}" type="datetimeFigureOut">
              <a:rPr lang="en-IN" smtClean="0"/>
              <a:t>02/08/2023</a:t>
            </a:fld>
            <a:endParaRPr lang="en-IN"/>
          </a:p>
        </p:txBody>
      </p:sp>
      <p:sp>
        <p:nvSpPr>
          <p:cNvPr id="4" name="Footer Placeholder 3">
            <a:extLst>
              <a:ext uri="{FF2B5EF4-FFF2-40B4-BE49-F238E27FC236}">
                <a16:creationId xmlns:a16="http://schemas.microsoft.com/office/drawing/2014/main" id="{E60221EF-C7E4-D4A7-D607-D4AAB32D918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FF823F2-B2EA-320D-DDDB-BC353E22E8D5}"/>
              </a:ext>
            </a:extLst>
          </p:cNvPr>
          <p:cNvSpPr>
            <a:spLocks noGrp="1"/>
          </p:cNvSpPr>
          <p:nvPr>
            <p:ph type="sldNum" sz="quarter" idx="12"/>
          </p:nvPr>
        </p:nvSpPr>
        <p:spPr/>
        <p:txBody>
          <a:bodyPr/>
          <a:lstStyle/>
          <a:p>
            <a:fld id="{4136C427-7853-4B1D-A38F-87A36BE14961}" type="slidenum">
              <a:rPr lang="en-IN" smtClean="0"/>
              <a:t>‹#›</a:t>
            </a:fld>
            <a:endParaRPr lang="en-IN"/>
          </a:p>
        </p:txBody>
      </p:sp>
    </p:spTree>
    <p:extLst>
      <p:ext uri="{BB962C8B-B14F-4D97-AF65-F5344CB8AC3E}">
        <p14:creationId xmlns:p14="http://schemas.microsoft.com/office/powerpoint/2010/main" val="1443608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780E7B-5366-6C5F-5729-955BBF0B5B4B}"/>
              </a:ext>
            </a:extLst>
          </p:cNvPr>
          <p:cNvSpPr>
            <a:spLocks noGrp="1"/>
          </p:cNvSpPr>
          <p:nvPr>
            <p:ph type="dt" sz="half" idx="10"/>
          </p:nvPr>
        </p:nvSpPr>
        <p:spPr/>
        <p:txBody>
          <a:bodyPr/>
          <a:lstStyle/>
          <a:p>
            <a:fld id="{DC933F7B-2829-48DA-8513-356949271BFF}" type="datetimeFigureOut">
              <a:rPr lang="en-IN" smtClean="0"/>
              <a:t>02/08/2023</a:t>
            </a:fld>
            <a:endParaRPr lang="en-IN"/>
          </a:p>
        </p:txBody>
      </p:sp>
      <p:sp>
        <p:nvSpPr>
          <p:cNvPr id="3" name="Footer Placeholder 2">
            <a:extLst>
              <a:ext uri="{FF2B5EF4-FFF2-40B4-BE49-F238E27FC236}">
                <a16:creationId xmlns:a16="http://schemas.microsoft.com/office/drawing/2014/main" id="{46DB97C0-997F-DB2E-82C9-72606969555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53B1E96-E5CC-EE4A-EBBB-25A18CF50A21}"/>
              </a:ext>
            </a:extLst>
          </p:cNvPr>
          <p:cNvSpPr>
            <a:spLocks noGrp="1"/>
          </p:cNvSpPr>
          <p:nvPr>
            <p:ph type="sldNum" sz="quarter" idx="12"/>
          </p:nvPr>
        </p:nvSpPr>
        <p:spPr/>
        <p:txBody>
          <a:bodyPr/>
          <a:lstStyle/>
          <a:p>
            <a:fld id="{4136C427-7853-4B1D-A38F-87A36BE14961}" type="slidenum">
              <a:rPr lang="en-IN" smtClean="0"/>
              <a:t>‹#›</a:t>
            </a:fld>
            <a:endParaRPr lang="en-IN"/>
          </a:p>
        </p:txBody>
      </p:sp>
    </p:spTree>
    <p:extLst>
      <p:ext uri="{BB962C8B-B14F-4D97-AF65-F5344CB8AC3E}">
        <p14:creationId xmlns:p14="http://schemas.microsoft.com/office/powerpoint/2010/main" val="1191446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FCBC-7978-CE7C-E6E2-2D372449BDDD}"/>
              </a:ext>
            </a:extLst>
          </p:cNvPr>
          <p:cNvSpPr>
            <a:spLocks noGrp="1"/>
          </p:cNvSpPr>
          <p:nvPr>
            <p:ph type="title"/>
          </p:nvPr>
        </p:nvSpPr>
        <p:spPr>
          <a:xfrm>
            <a:off x="839791" y="457200"/>
            <a:ext cx="3932238"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8A96F7E-DD0C-BB3F-2963-99E4F2DAA59D}"/>
              </a:ext>
            </a:extLst>
          </p:cNvPr>
          <p:cNvSpPr>
            <a:spLocks noGrp="1"/>
          </p:cNvSpPr>
          <p:nvPr>
            <p:ph idx="1"/>
          </p:nvPr>
        </p:nvSpPr>
        <p:spPr>
          <a:xfrm>
            <a:off x="5183191" y="987431"/>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1BBA393-08BD-1D35-342F-4BD346796912}"/>
              </a:ext>
            </a:extLst>
          </p:cNvPr>
          <p:cNvSpPr>
            <a:spLocks noGrp="1"/>
          </p:cNvSpPr>
          <p:nvPr>
            <p:ph type="body" sz="half" idx="2"/>
          </p:nvPr>
        </p:nvSpPr>
        <p:spPr>
          <a:xfrm>
            <a:off x="839791" y="2057400"/>
            <a:ext cx="3932238" cy="3811588"/>
          </a:xfrm>
        </p:spPr>
        <p:txBody>
          <a:bodyPr/>
          <a:lstStyle>
            <a:lvl1pPr marL="0" indent="0">
              <a:buNone/>
              <a:defRPr sz="1600"/>
            </a:lvl1pPr>
            <a:lvl2pPr marL="457211" indent="0">
              <a:buNone/>
              <a:defRPr sz="1401"/>
            </a:lvl2pPr>
            <a:lvl3pPr marL="914423" indent="0">
              <a:buNone/>
              <a:defRPr sz="1200"/>
            </a:lvl3pPr>
            <a:lvl4pPr marL="1371634" indent="0">
              <a:buNone/>
              <a:defRPr sz="1001"/>
            </a:lvl4pPr>
            <a:lvl5pPr marL="1828846" indent="0">
              <a:buNone/>
              <a:defRPr sz="1001"/>
            </a:lvl5pPr>
            <a:lvl6pPr marL="2286057" indent="0">
              <a:buNone/>
              <a:defRPr sz="1001"/>
            </a:lvl6pPr>
            <a:lvl7pPr marL="2743269" indent="0">
              <a:buNone/>
              <a:defRPr sz="1001"/>
            </a:lvl7pPr>
            <a:lvl8pPr marL="3200480" indent="0">
              <a:buNone/>
              <a:defRPr sz="1001"/>
            </a:lvl8pPr>
            <a:lvl9pPr marL="3657691"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9CF7A1EA-D246-C693-B77A-6114BC6C2590}"/>
              </a:ext>
            </a:extLst>
          </p:cNvPr>
          <p:cNvSpPr>
            <a:spLocks noGrp="1"/>
          </p:cNvSpPr>
          <p:nvPr>
            <p:ph type="dt" sz="half" idx="10"/>
          </p:nvPr>
        </p:nvSpPr>
        <p:spPr/>
        <p:txBody>
          <a:bodyPr/>
          <a:lstStyle/>
          <a:p>
            <a:fld id="{DC933F7B-2829-48DA-8513-356949271BFF}" type="datetimeFigureOut">
              <a:rPr lang="en-IN" smtClean="0"/>
              <a:t>02/08/2023</a:t>
            </a:fld>
            <a:endParaRPr lang="en-IN"/>
          </a:p>
        </p:txBody>
      </p:sp>
      <p:sp>
        <p:nvSpPr>
          <p:cNvPr id="6" name="Footer Placeholder 5">
            <a:extLst>
              <a:ext uri="{FF2B5EF4-FFF2-40B4-BE49-F238E27FC236}">
                <a16:creationId xmlns:a16="http://schemas.microsoft.com/office/drawing/2014/main" id="{A09BC230-3EB6-8237-9D2A-00688FC661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FE3EDF-7417-13F0-7353-27AD9A3F61E0}"/>
              </a:ext>
            </a:extLst>
          </p:cNvPr>
          <p:cNvSpPr>
            <a:spLocks noGrp="1"/>
          </p:cNvSpPr>
          <p:nvPr>
            <p:ph type="sldNum" sz="quarter" idx="12"/>
          </p:nvPr>
        </p:nvSpPr>
        <p:spPr/>
        <p:txBody>
          <a:bodyPr/>
          <a:lstStyle/>
          <a:p>
            <a:fld id="{4136C427-7853-4B1D-A38F-87A36BE14961}" type="slidenum">
              <a:rPr lang="en-IN" smtClean="0"/>
              <a:t>‹#›</a:t>
            </a:fld>
            <a:endParaRPr lang="en-IN"/>
          </a:p>
        </p:txBody>
      </p:sp>
    </p:spTree>
    <p:extLst>
      <p:ext uri="{BB962C8B-B14F-4D97-AF65-F5344CB8AC3E}">
        <p14:creationId xmlns:p14="http://schemas.microsoft.com/office/powerpoint/2010/main" val="3299447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AB2B2-5093-B819-5F38-F0CB1334C899}"/>
              </a:ext>
            </a:extLst>
          </p:cNvPr>
          <p:cNvSpPr>
            <a:spLocks noGrp="1"/>
          </p:cNvSpPr>
          <p:nvPr>
            <p:ph type="title"/>
          </p:nvPr>
        </p:nvSpPr>
        <p:spPr>
          <a:xfrm>
            <a:off x="839791" y="457200"/>
            <a:ext cx="3932238"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8E19391-734B-3D88-B3F8-C0FF8E5EC66B}"/>
              </a:ext>
            </a:extLst>
          </p:cNvPr>
          <p:cNvSpPr>
            <a:spLocks noGrp="1"/>
          </p:cNvSpPr>
          <p:nvPr>
            <p:ph type="pic" idx="1"/>
          </p:nvPr>
        </p:nvSpPr>
        <p:spPr>
          <a:xfrm>
            <a:off x="5183191" y="987431"/>
            <a:ext cx="6172201" cy="4873625"/>
          </a:xfrm>
        </p:spPr>
        <p:txBody>
          <a:bodyPr/>
          <a:lstStyle>
            <a:lvl1pPr marL="0" indent="0">
              <a:buNone/>
              <a:defRPr sz="3200"/>
            </a:lvl1pPr>
            <a:lvl2pPr marL="457211"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9" indent="0">
              <a:buNone/>
              <a:defRPr sz="2000"/>
            </a:lvl7pPr>
            <a:lvl8pPr marL="3200480" indent="0">
              <a:buNone/>
              <a:defRPr sz="2000"/>
            </a:lvl8pPr>
            <a:lvl9pPr marL="3657691" indent="0">
              <a:buNone/>
              <a:defRPr sz="2000"/>
            </a:lvl9pPr>
          </a:lstStyle>
          <a:p>
            <a:endParaRPr lang="en-IN"/>
          </a:p>
        </p:txBody>
      </p:sp>
      <p:sp>
        <p:nvSpPr>
          <p:cNvPr id="4" name="Text Placeholder 3">
            <a:extLst>
              <a:ext uri="{FF2B5EF4-FFF2-40B4-BE49-F238E27FC236}">
                <a16:creationId xmlns:a16="http://schemas.microsoft.com/office/drawing/2014/main" id="{EC65E0A2-D2CD-9D77-5263-C6195CE96D71}"/>
              </a:ext>
            </a:extLst>
          </p:cNvPr>
          <p:cNvSpPr>
            <a:spLocks noGrp="1"/>
          </p:cNvSpPr>
          <p:nvPr>
            <p:ph type="body" sz="half" idx="2"/>
          </p:nvPr>
        </p:nvSpPr>
        <p:spPr>
          <a:xfrm>
            <a:off x="839791" y="2057400"/>
            <a:ext cx="3932238" cy="3811588"/>
          </a:xfrm>
        </p:spPr>
        <p:txBody>
          <a:bodyPr/>
          <a:lstStyle>
            <a:lvl1pPr marL="0" indent="0">
              <a:buNone/>
              <a:defRPr sz="1600"/>
            </a:lvl1pPr>
            <a:lvl2pPr marL="457211" indent="0">
              <a:buNone/>
              <a:defRPr sz="1401"/>
            </a:lvl2pPr>
            <a:lvl3pPr marL="914423" indent="0">
              <a:buNone/>
              <a:defRPr sz="1200"/>
            </a:lvl3pPr>
            <a:lvl4pPr marL="1371634" indent="0">
              <a:buNone/>
              <a:defRPr sz="1001"/>
            </a:lvl4pPr>
            <a:lvl5pPr marL="1828846" indent="0">
              <a:buNone/>
              <a:defRPr sz="1001"/>
            </a:lvl5pPr>
            <a:lvl6pPr marL="2286057" indent="0">
              <a:buNone/>
              <a:defRPr sz="1001"/>
            </a:lvl6pPr>
            <a:lvl7pPr marL="2743269" indent="0">
              <a:buNone/>
              <a:defRPr sz="1001"/>
            </a:lvl7pPr>
            <a:lvl8pPr marL="3200480" indent="0">
              <a:buNone/>
              <a:defRPr sz="1001"/>
            </a:lvl8pPr>
            <a:lvl9pPr marL="3657691"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786DE0C9-1092-6041-4A6F-3AC49DBB312B}"/>
              </a:ext>
            </a:extLst>
          </p:cNvPr>
          <p:cNvSpPr>
            <a:spLocks noGrp="1"/>
          </p:cNvSpPr>
          <p:nvPr>
            <p:ph type="dt" sz="half" idx="10"/>
          </p:nvPr>
        </p:nvSpPr>
        <p:spPr/>
        <p:txBody>
          <a:bodyPr/>
          <a:lstStyle/>
          <a:p>
            <a:fld id="{DC933F7B-2829-48DA-8513-356949271BFF}" type="datetimeFigureOut">
              <a:rPr lang="en-IN" smtClean="0"/>
              <a:t>02/08/2023</a:t>
            </a:fld>
            <a:endParaRPr lang="en-IN"/>
          </a:p>
        </p:txBody>
      </p:sp>
      <p:sp>
        <p:nvSpPr>
          <p:cNvPr id="6" name="Footer Placeholder 5">
            <a:extLst>
              <a:ext uri="{FF2B5EF4-FFF2-40B4-BE49-F238E27FC236}">
                <a16:creationId xmlns:a16="http://schemas.microsoft.com/office/drawing/2014/main" id="{7BB8954B-5D7F-A542-71BF-585811B800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0519CFC-6AAA-3416-9102-D30052208B9F}"/>
              </a:ext>
            </a:extLst>
          </p:cNvPr>
          <p:cNvSpPr>
            <a:spLocks noGrp="1"/>
          </p:cNvSpPr>
          <p:nvPr>
            <p:ph type="sldNum" sz="quarter" idx="12"/>
          </p:nvPr>
        </p:nvSpPr>
        <p:spPr/>
        <p:txBody>
          <a:bodyPr/>
          <a:lstStyle/>
          <a:p>
            <a:fld id="{4136C427-7853-4B1D-A38F-87A36BE14961}" type="slidenum">
              <a:rPr lang="en-IN" smtClean="0"/>
              <a:t>‹#›</a:t>
            </a:fld>
            <a:endParaRPr lang="en-IN"/>
          </a:p>
        </p:txBody>
      </p:sp>
    </p:spTree>
    <p:extLst>
      <p:ext uri="{BB962C8B-B14F-4D97-AF65-F5344CB8AC3E}">
        <p14:creationId xmlns:p14="http://schemas.microsoft.com/office/powerpoint/2010/main" val="2057661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F74679-411A-5B98-5730-C34F45771A3C}"/>
              </a:ext>
            </a:extLst>
          </p:cNvPr>
          <p:cNvSpPr>
            <a:spLocks noGrp="1"/>
          </p:cNvSpPr>
          <p:nvPr>
            <p:ph type="title"/>
          </p:nvPr>
        </p:nvSpPr>
        <p:spPr>
          <a:xfrm>
            <a:off x="838201" y="365129"/>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CAF818-1174-7A9A-88D1-3008EAFF553B}"/>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15F9E9-EBDE-D9CB-3B1E-FE20C596F97E}"/>
              </a:ext>
            </a:extLst>
          </p:cNvPr>
          <p:cNvSpPr>
            <a:spLocks noGrp="1"/>
          </p:cNvSpPr>
          <p:nvPr>
            <p:ph type="dt" sz="half" idx="2"/>
          </p:nvPr>
        </p:nvSpPr>
        <p:spPr>
          <a:xfrm>
            <a:off x="838201"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933F7B-2829-48DA-8513-356949271BFF}" type="datetimeFigureOut">
              <a:rPr lang="en-IN" smtClean="0"/>
              <a:t>02/08/2023</a:t>
            </a:fld>
            <a:endParaRPr lang="en-IN"/>
          </a:p>
        </p:txBody>
      </p:sp>
      <p:sp>
        <p:nvSpPr>
          <p:cNvPr id="5" name="Footer Placeholder 4">
            <a:extLst>
              <a:ext uri="{FF2B5EF4-FFF2-40B4-BE49-F238E27FC236}">
                <a16:creationId xmlns:a16="http://schemas.microsoft.com/office/drawing/2014/main" id="{44534246-8D18-960A-ABA1-AE9DAE9F3351}"/>
              </a:ext>
            </a:extLst>
          </p:cNvPr>
          <p:cNvSpPr>
            <a:spLocks noGrp="1"/>
          </p:cNvSpPr>
          <p:nvPr>
            <p:ph type="ftr" sz="quarter" idx="3"/>
          </p:nvPr>
        </p:nvSpPr>
        <p:spPr>
          <a:xfrm>
            <a:off x="4038601"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9FF1628-D069-DC63-E258-62940EA6DB7A}"/>
              </a:ext>
            </a:extLst>
          </p:cNvPr>
          <p:cNvSpPr>
            <a:spLocks noGrp="1"/>
          </p:cNvSpPr>
          <p:nvPr>
            <p:ph type="sldNum" sz="quarter" idx="4"/>
          </p:nvPr>
        </p:nvSpPr>
        <p:spPr>
          <a:xfrm>
            <a:off x="8610601"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36C427-7853-4B1D-A38F-87A36BE14961}" type="slidenum">
              <a:rPr lang="en-IN" smtClean="0"/>
              <a:t>‹#›</a:t>
            </a:fld>
            <a:endParaRPr lang="en-IN"/>
          </a:p>
        </p:txBody>
      </p:sp>
    </p:spTree>
    <p:extLst>
      <p:ext uri="{BB962C8B-B14F-4D97-AF65-F5344CB8AC3E}">
        <p14:creationId xmlns:p14="http://schemas.microsoft.com/office/powerpoint/2010/main" val="1111167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6" indent="-228606" algn="l" defTabSz="914423"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18" indent="-228606"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9" indent="-228606"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1"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52"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63"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75"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86"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98" indent="-228606" algn="l" defTabSz="914423"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23" rtl="0" eaLnBrk="1" latinLnBrk="0" hangingPunct="1">
        <a:defRPr sz="1801" kern="1200">
          <a:solidFill>
            <a:schemeClr val="tx1"/>
          </a:solidFill>
          <a:latin typeface="+mn-lt"/>
          <a:ea typeface="+mn-ea"/>
          <a:cs typeface="+mn-cs"/>
        </a:defRPr>
      </a:lvl1pPr>
      <a:lvl2pPr marL="457211" algn="l" defTabSz="914423" rtl="0" eaLnBrk="1" latinLnBrk="0" hangingPunct="1">
        <a:defRPr sz="1801" kern="1200">
          <a:solidFill>
            <a:schemeClr val="tx1"/>
          </a:solidFill>
          <a:latin typeface="+mn-lt"/>
          <a:ea typeface="+mn-ea"/>
          <a:cs typeface="+mn-cs"/>
        </a:defRPr>
      </a:lvl2pPr>
      <a:lvl3pPr marL="914423" algn="l" defTabSz="914423" rtl="0" eaLnBrk="1" latinLnBrk="0" hangingPunct="1">
        <a:defRPr sz="1801" kern="1200">
          <a:solidFill>
            <a:schemeClr val="tx1"/>
          </a:solidFill>
          <a:latin typeface="+mn-lt"/>
          <a:ea typeface="+mn-ea"/>
          <a:cs typeface="+mn-cs"/>
        </a:defRPr>
      </a:lvl3pPr>
      <a:lvl4pPr marL="1371634" algn="l" defTabSz="914423" rtl="0" eaLnBrk="1" latinLnBrk="0" hangingPunct="1">
        <a:defRPr sz="1801" kern="1200">
          <a:solidFill>
            <a:schemeClr val="tx1"/>
          </a:solidFill>
          <a:latin typeface="+mn-lt"/>
          <a:ea typeface="+mn-ea"/>
          <a:cs typeface="+mn-cs"/>
        </a:defRPr>
      </a:lvl4pPr>
      <a:lvl5pPr marL="1828846" algn="l" defTabSz="914423" rtl="0" eaLnBrk="1" latinLnBrk="0" hangingPunct="1">
        <a:defRPr sz="1801" kern="1200">
          <a:solidFill>
            <a:schemeClr val="tx1"/>
          </a:solidFill>
          <a:latin typeface="+mn-lt"/>
          <a:ea typeface="+mn-ea"/>
          <a:cs typeface="+mn-cs"/>
        </a:defRPr>
      </a:lvl5pPr>
      <a:lvl6pPr marL="2286057" algn="l" defTabSz="914423" rtl="0" eaLnBrk="1" latinLnBrk="0" hangingPunct="1">
        <a:defRPr sz="1801" kern="1200">
          <a:solidFill>
            <a:schemeClr val="tx1"/>
          </a:solidFill>
          <a:latin typeface="+mn-lt"/>
          <a:ea typeface="+mn-ea"/>
          <a:cs typeface="+mn-cs"/>
        </a:defRPr>
      </a:lvl6pPr>
      <a:lvl7pPr marL="2743269" algn="l" defTabSz="914423" rtl="0" eaLnBrk="1" latinLnBrk="0" hangingPunct="1">
        <a:defRPr sz="1801" kern="1200">
          <a:solidFill>
            <a:schemeClr val="tx1"/>
          </a:solidFill>
          <a:latin typeface="+mn-lt"/>
          <a:ea typeface="+mn-ea"/>
          <a:cs typeface="+mn-cs"/>
        </a:defRPr>
      </a:lvl7pPr>
      <a:lvl8pPr marL="3200480" algn="l" defTabSz="914423" rtl="0" eaLnBrk="1" latinLnBrk="0" hangingPunct="1">
        <a:defRPr sz="1801" kern="1200">
          <a:solidFill>
            <a:schemeClr val="tx1"/>
          </a:solidFill>
          <a:latin typeface="+mn-lt"/>
          <a:ea typeface="+mn-ea"/>
          <a:cs typeface="+mn-cs"/>
        </a:defRPr>
      </a:lvl8pPr>
      <a:lvl9pPr marL="3657691" algn="l" defTabSz="914423"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image" Target="../media/image10.jpg"/><Relationship Id="rId18" Type="http://schemas.openxmlformats.org/officeDocument/2006/relationships/image" Target="../media/image15.jpg"/><Relationship Id="rId26" Type="http://schemas.openxmlformats.org/officeDocument/2006/relationships/image" Target="../media/image23.jpg"/><Relationship Id="rId3" Type="http://schemas.openxmlformats.org/officeDocument/2006/relationships/image" Target="../media/image2.png"/><Relationship Id="rId21" Type="http://schemas.openxmlformats.org/officeDocument/2006/relationships/image" Target="../media/image18.jpg"/><Relationship Id="rId7" Type="http://schemas.microsoft.com/office/2007/relationships/hdphoto" Target="../media/hdphoto2.wdp"/><Relationship Id="rId12" Type="http://schemas.openxmlformats.org/officeDocument/2006/relationships/image" Target="../media/image9.jpg"/><Relationship Id="rId17" Type="http://schemas.openxmlformats.org/officeDocument/2006/relationships/image" Target="../media/image14.jpg"/><Relationship Id="rId25" Type="http://schemas.openxmlformats.org/officeDocument/2006/relationships/image" Target="../media/image22.jp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7.jpg"/><Relationship Id="rId29" Type="http://schemas.openxmlformats.org/officeDocument/2006/relationships/image" Target="../media/image26.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24" Type="http://schemas.openxmlformats.org/officeDocument/2006/relationships/image" Target="../media/image21.png"/><Relationship Id="rId5" Type="http://schemas.openxmlformats.org/officeDocument/2006/relationships/image" Target="../media/image3.png"/><Relationship Id="rId15" Type="http://schemas.openxmlformats.org/officeDocument/2006/relationships/image" Target="../media/image12.jpeg"/><Relationship Id="rId23" Type="http://schemas.openxmlformats.org/officeDocument/2006/relationships/image" Target="../media/image20.png"/><Relationship Id="rId28" Type="http://schemas.openxmlformats.org/officeDocument/2006/relationships/image" Target="../media/image25.jpg"/><Relationship Id="rId10" Type="http://schemas.openxmlformats.org/officeDocument/2006/relationships/image" Target="../media/image7.jpg"/><Relationship Id="rId19" Type="http://schemas.openxmlformats.org/officeDocument/2006/relationships/image" Target="../media/image16.png"/><Relationship Id="rId4" Type="http://schemas.microsoft.com/office/2007/relationships/hdphoto" Target="../media/hdphoto1.wdp"/><Relationship Id="rId9" Type="http://schemas.openxmlformats.org/officeDocument/2006/relationships/image" Target="../media/image6.jpg"/><Relationship Id="rId14" Type="http://schemas.openxmlformats.org/officeDocument/2006/relationships/image" Target="../media/image11.jpg"/><Relationship Id="rId22" Type="http://schemas.openxmlformats.org/officeDocument/2006/relationships/image" Target="../media/image19.jpg"/><Relationship Id="rId27"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3E7A90-613C-F216-3015-036BE1C7F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8862" y="130317"/>
            <a:ext cx="874587" cy="887712"/>
          </a:xfrm>
          <a:prstGeom prst="rect">
            <a:avLst/>
          </a:prstGeom>
        </p:spPr>
      </p:pic>
      <p:sp>
        <p:nvSpPr>
          <p:cNvPr id="10" name="TextBox 9">
            <a:extLst>
              <a:ext uri="{FF2B5EF4-FFF2-40B4-BE49-F238E27FC236}">
                <a16:creationId xmlns:a16="http://schemas.microsoft.com/office/drawing/2014/main" id="{18029769-5316-2541-3BD2-B04187BD53FF}"/>
              </a:ext>
            </a:extLst>
          </p:cNvPr>
          <p:cNvSpPr txBox="1"/>
          <p:nvPr/>
        </p:nvSpPr>
        <p:spPr>
          <a:xfrm>
            <a:off x="5125329" y="249807"/>
            <a:ext cx="3453903" cy="523220"/>
          </a:xfrm>
          <a:prstGeom prst="rect">
            <a:avLst/>
          </a:prstGeom>
          <a:noFill/>
        </p:spPr>
        <p:txBody>
          <a:bodyPr wrap="square" rtlCol="0">
            <a:spAutoFit/>
          </a:bodyPr>
          <a:lstStyle/>
          <a:p>
            <a:r>
              <a:rPr lang="en-IN" sz="2800" b="1" dirty="0">
                <a:solidFill>
                  <a:schemeClr val="accent1">
                    <a:lumMod val="75000"/>
                  </a:schemeClr>
                </a:solidFill>
                <a:latin typeface="Bahnschrift Condensed" panose="020B0502040204020203" pitchFamily="34" charset="0"/>
              </a:rPr>
              <a:t>INFINITY HYDRAULICS</a:t>
            </a:r>
          </a:p>
        </p:txBody>
      </p:sp>
      <p:sp>
        <p:nvSpPr>
          <p:cNvPr id="11" name="TextBox 10">
            <a:extLst>
              <a:ext uri="{FF2B5EF4-FFF2-40B4-BE49-F238E27FC236}">
                <a16:creationId xmlns:a16="http://schemas.microsoft.com/office/drawing/2014/main" id="{2DE01AA2-364B-30FF-35D3-2EA5B8792C45}"/>
              </a:ext>
            </a:extLst>
          </p:cNvPr>
          <p:cNvSpPr txBox="1"/>
          <p:nvPr/>
        </p:nvSpPr>
        <p:spPr>
          <a:xfrm>
            <a:off x="5662941" y="674530"/>
            <a:ext cx="2307671" cy="307905"/>
          </a:xfrm>
          <a:prstGeom prst="rect">
            <a:avLst/>
          </a:prstGeom>
          <a:noFill/>
        </p:spPr>
        <p:txBody>
          <a:bodyPr wrap="square" rtlCol="0">
            <a:spAutoFit/>
          </a:bodyPr>
          <a:lstStyle/>
          <a:p>
            <a:r>
              <a:rPr lang="en-IN" sz="1401" b="1" dirty="0">
                <a:latin typeface="Bahnschrift Condensed" panose="020B0502040204020203" pitchFamily="34" charset="0"/>
              </a:rPr>
              <a:t>      WE MINIMIZE YOUR EFFORTS</a:t>
            </a:r>
          </a:p>
        </p:txBody>
      </p:sp>
      <p:pic>
        <p:nvPicPr>
          <p:cNvPr id="12" name="Picture 11">
            <a:extLst>
              <a:ext uri="{FF2B5EF4-FFF2-40B4-BE49-F238E27FC236}">
                <a16:creationId xmlns:a16="http://schemas.microsoft.com/office/drawing/2014/main" id="{125BFECE-E46E-3E2D-FA3F-E0AD3ECB2DF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114" t="4438" r="6906" b="6927"/>
          <a:stretch/>
        </p:blipFill>
        <p:spPr>
          <a:xfrm>
            <a:off x="7593381" y="295305"/>
            <a:ext cx="133434" cy="139170"/>
          </a:xfrm>
          <a:prstGeom prst="rect">
            <a:avLst/>
          </a:prstGeom>
        </p:spPr>
      </p:pic>
      <p:pic>
        <p:nvPicPr>
          <p:cNvPr id="21" name="Picture 3">
            <a:extLst>
              <a:ext uri="{FF2B5EF4-FFF2-40B4-BE49-F238E27FC236}">
                <a16:creationId xmlns:a16="http://schemas.microsoft.com/office/drawing/2014/main" id="{42971F37-5C0F-B51C-C646-676BBC36C494}"/>
              </a:ext>
            </a:extLst>
          </p:cNvPr>
          <p:cNvPicPr>
            <a:picLocks noChangeAspect="1" noChangeArrowheads="1"/>
          </p:cNvPicPr>
          <p:nvPr/>
        </p:nvPicPr>
        <p:blipFill>
          <a:blip r:embed="rId5"/>
          <a:srcRect/>
          <a:stretch>
            <a:fillRect/>
          </a:stretch>
        </p:blipFill>
        <p:spPr bwMode="auto">
          <a:xfrm>
            <a:off x="438629" y="1447528"/>
            <a:ext cx="669567" cy="1210898"/>
          </a:xfrm>
          <a:prstGeom prst="rect">
            <a:avLst/>
          </a:prstGeom>
          <a:ln>
            <a:noFill/>
          </a:ln>
          <a:effectLst/>
          <a:scene3d>
            <a:camera prst="orthographicFront">
              <a:rot lat="0" lon="0" rev="0"/>
            </a:camera>
            <a:lightRig rig="contrasting" dir="t">
              <a:rot lat="0" lon="0" rev="7800000"/>
            </a:lightRig>
          </a:scene3d>
          <a:sp3d>
            <a:bevelT w="139700" h="139700"/>
          </a:sp3d>
        </p:spPr>
      </p:pic>
      <p:pic>
        <p:nvPicPr>
          <p:cNvPr id="22" name="Picture 5">
            <a:extLst>
              <a:ext uri="{FF2B5EF4-FFF2-40B4-BE49-F238E27FC236}">
                <a16:creationId xmlns:a16="http://schemas.microsoft.com/office/drawing/2014/main" id="{7F108C96-005E-1496-41C0-BC9C307C1D54}"/>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artisticPaintBrush/>
                    </a14:imgEffect>
                  </a14:imgLayer>
                </a14:imgProps>
              </a:ext>
            </a:extLst>
          </a:blip>
          <a:srcRect/>
          <a:stretch>
            <a:fillRect/>
          </a:stretch>
        </p:blipFill>
        <p:spPr bwMode="auto">
          <a:xfrm rot="200311">
            <a:off x="1633957" y="1473004"/>
            <a:ext cx="767209" cy="1223161"/>
          </a:xfrm>
          <a:prstGeom prst="rect">
            <a:avLst/>
          </a:prstGeom>
          <a:ln>
            <a:noFill/>
          </a:ln>
          <a:effectLst/>
          <a:scene3d>
            <a:camera prst="orthographicFront">
              <a:rot lat="0" lon="0" rev="0"/>
            </a:camera>
            <a:lightRig rig="contrasting" dir="t">
              <a:rot lat="0" lon="0" rev="7800000"/>
            </a:lightRig>
          </a:scene3d>
          <a:sp3d>
            <a:bevelT w="139700" h="139700"/>
          </a:sp3d>
        </p:spPr>
      </p:pic>
      <p:sp>
        <p:nvSpPr>
          <p:cNvPr id="23" name="TextBox 22">
            <a:extLst>
              <a:ext uri="{FF2B5EF4-FFF2-40B4-BE49-F238E27FC236}">
                <a16:creationId xmlns:a16="http://schemas.microsoft.com/office/drawing/2014/main" id="{BA7685AD-1B78-E126-B83D-D3D61DC15C02}"/>
              </a:ext>
            </a:extLst>
          </p:cNvPr>
          <p:cNvSpPr txBox="1"/>
          <p:nvPr/>
        </p:nvSpPr>
        <p:spPr>
          <a:xfrm>
            <a:off x="1193888" y="2678762"/>
            <a:ext cx="1714532" cy="430887"/>
          </a:xfrm>
          <a:prstGeom prst="rect">
            <a:avLst/>
          </a:prstGeom>
          <a:noFill/>
        </p:spPr>
        <p:txBody>
          <a:bodyPr wrap="square">
            <a:spAutoFit/>
          </a:bodyPr>
          <a:lstStyle/>
          <a:p>
            <a:pPr algn="ctr"/>
            <a:r>
              <a:rPr lang="en-IN" sz="1100" b="1" dirty="0"/>
              <a:t>DOUBLE CYLINDER  BALING PRESS</a:t>
            </a:r>
          </a:p>
        </p:txBody>
      </p:sp>
      <p:sp>
        <p:nvSpPr>
          <p:cNvPr id="24" name="TextBox 23">
            <a:extLst>
              <a:ext uri="{FF2B5EF4-FFF2-40B4-BE49-F238E27FC236}">
                <a16:creationId xmlns:a16="http://schemas.microsoft.com/office/drawing/2014/main" id="{10E7B97D-DDFD-575B-B801-CC40A356641E}"/>
              </a:ext>
            </a:extLst>
          </p:cNvPr>
          <p:cNvSpPr txBox="1"/>
          <p:nvPr/>
        </p:nvSpPr>
        <p:spPr>
          <a:xfrm>
            <a:off x="106315" y="2673593"/>
            <a:ext cx="1189121" cy="430887"/>
          </a:xfrm>
          <a:prstGeom prst="rect">
            <a:avLst/>
          </a:prstGeom>
          <a:noFill/>
        </p:spPr>
        <p:txBody>
          <a:bodyPr wrap="square" rtlCol="0">
            <a:spAutoFit/>
          </a:bodyPr>
          <a:lstStyle/>
          <a:p>
            <a:pPr algn="ctr"/>
            <a:r>
              <a:rPr lang="en-IN" sz="1100" b="1" dirty="0"/>
              <a:t>VERTICAL BALING PRESS</a:t>
            </a:r>
          </a:p>
        </p:txBody>
      </p:sp>
      <p:pic>
        <p:nvPicPr>
          <p:cNvPr id="25" name="Picture 24">
            <a:extLst>
              <a:ext uri="{FF2B5EF4-FFF2-40B4-BE49-F238E27FC236}">
                <a16:creationId xmlns:a16="http://schemas.microsoft.com/office/drawing/2014/main" id="{237FB24B-97A9-6128-5017-59002807F2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7587" y="1593210"/>
            <a:ext cx="1134386" cy="1134386"/>
          </a:xfrm>
          <a:prstGeom prst="rect">
            <a:avLst/>
          </a:prstGeom>
        </p:spPr>
      </p:pic>
      <p:pic>
        <p:nvPicPr>
          <p:cNvPr id="26" name="Picture 25">
            <a:extLst>
              <a:ext uri="{FF2B5EF4-FFF2-40B4-BE49-F238E27FC236}">
                <a16:creationId xmlns:a16="http://schemas.microsoft.com/office/drawing/2014/main" id="{786EF56E-934D-3574-AD0D-DB973A6AF19D}"/>
              </a:ext>
            </a:extLst>
          </p:cNvPr>
          <p:cNvPicPr>
            <a:picLocks noChangeAspect="1"/>
          </p:cNvPicPr>
          <p:nvPr/>
        </p:nvPicPr>
        <p:blipFill rotWithShape="1">
          <a:blip r:embed="rId9">
            <a:extLst>
              <a:ext uri="{28A0092B-C50C-407E-A947-70E740481C1C}">
                <a14:useLocalDpi xmlns:a14="http://schemas.microsoft.com/office/drawing/2010/main" val="0"/>
              </a:ext>
            </a:extLst>
          </a:blip>
          <a:srcRect l="-1220" t="18631" r="1220" b="14880"/>
          <a:stretch/>
        </p:blipFill>
        <p:spPr>
          <a:xfrm>
            <a:off x="3003678" y="1675881"/>
            <a:ext cx="1441088" cy="958166"/>
          </a:xfrm>
          <a:prstGeom prst="rect">
            <a:avLst/>
          </a:prstGeom>
        </p:spPr>
      </p:pic>
      <p:sp>
        <p:nvSpPr>
          <p:cNvPr id="27" name="TextBox 26">
            <a:extLst>
              <a:ext uri="{FF2B5EF4-FFF2-40B4-BE49-F238E27FC236}">
                <a16:creationId xmlns:a16="http://schemas.microsoft.com/office/drawing/2014/main" id="{61CC0213-B9DE-5F98-EEB8-A33653087605}"/>
              </a:ext>
            </a:extLst>
          </p:cNvPr>
          <p:cNvSpPr txBox="1"/>
          <p:nvPr/>
        </p:nvSpPr>
        <p:spPr>
          <a:xfrm>
            <a:off x="2766864" y="2678762"/>
            <a:ext cx="1973298" cy="430887"/>
          </a:xfrm>
          <a:prstGeom prst="rect">
            <a:avLst/>
          </a:prstGeom>
          <a:noFill/>
        </p:spPr>
        <p:txBody>
          <a:bodyPr wrap="square" rtlCol="0">
            <a:spAutoFit/>
          </a:bodyPr>
          <a:lstStyle/>
          <a:p>
            <a:pPr algn="ctr"/>
            <a:r>
              <a:rPr lang="en-IN" sz="1100" b="1" dirty="0"/>
              <a:t>CONTINEOUS BALING </a:t>
            </a:r>
          </a:p>
          <a:p>
            <a:pPr algn="ctr"/>
            <a:r>
              <a:rPr lang="en-IN" sz="1100" b="1" dirty="0"/>
              <a:t>PRESS</a:t>
            </a:r>
          </a:p>
        </p:txBody>
      </p:sp>
      <p:sp>
        <p:nvSpPr>
          <p:cNvPr id="28" name="TextBox 27">
            <a:extLst>
              <a:ext uri="{FF2B5EF4-FFF2-40B4-BE49-F238E27FC236}">
                <a16:creationId xmlns:a16="http://schemas.microsoft.com/office/drawing/2014/main" id="{90EB69C0-6D9F-B118-1679-6B03B28066D5}"/>
              </a:ext>
            </a:extLst>
          </p:cNvPr>
          <p:cNvSpPr txBox="1"/>
          <p:nvPr/>
        </p:nvSpPr>
        <p:spPr>
          <a:xfrm>
            <a:off x="4802514" y="2683439"/>
            <a:ext cx="1454265" cy="430887"/>
          </a:xfrm>
          <a:prstGeom prst="rect">
            <a:avLst/>
          </a:prstGeom>
          <a:noFill/>
        </p:spPr>
        <p:txBody>
          <a:bodyPr wrap="square" rtlCol="0">
            <a:spAutoFit/>
          </a:bodyPr>
          <a:lstStyle/>
          <a:p>
            <a:pPr algn="ctr"/>
            <a:r>
              <a:rPr lang="en-IN" sz="1100" b="1" dirty="0"/>
              <a:t>METALLIC SCRAP BALING PRESS</a:t>
            </a:r>
          </a:p>
        </p:txBody>
      </p:sp>
      <p:pic>
        <p:nvPicPr>
          <p:cNvPr id="29" name="Picture 28">
            <a:extLst>
              <a:ext uri="{FF2B5EF4-FFF2-40B4-BE49-F238E27FC236}">
                <a16:creationId xmlns:a16="http://schemas.microsoft.com/office/drawing/2014/main" id="{B8B651E4-A2DE-C774-099B-2EA8D755382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02734" y="1459076"/>
            <a:ext cx="953049" cy="1260956"/>
          </a:xfrm>
          <a:prstGeom prst="rect">
            <a:avLst/>
          </a:prstGeom>
        </p:spPr>
      </p:pic>
      <p:pic>
        <p:nvPicPr>
          <p:cNvPr id="30" name="Picture 29">
            <a:extLst>
              <a:ext uri="{FF2B5EF4-FFF2-40B4-BE49-F238E27FC236}">
                <a16:creationId xmlns:a16="http://schemas.microsoft.com/office/drawing/2014/main" id="{101C46BF-0D17-4654-3F4D-BD429129017D}"/>
              </a:ext>
            </a:extLst>
          </p:cNvPr>
          <p:cNvPicPr>
            <a:picLocks noChangeAspect="1"/>
          </p:cNvPicPr>
          <p:nvPr/>
        </p:nvPicPr>
        <p:blipFill rotWithShape="1">
          <a:blip r:embed="rId11">
            <a:extLst>
              <a:ext uri="{28A0092B-C50C-407E-A947-70E740481C1C}">
                <a14:useLocalDpi xmlns:a14="http://schemas.microsoft.com/office/drawing/2010/main" val="0"/>
              </a:ext>
            </a:extLst>
          </a:blip>
          <a:srcRect r="5490"/>
          <a:stretch/>
        </p:blipFill>
        <p:spPr>
          <a:xfrm>
            <a:off x="7700011" y="1537808"/>
            <a:ext cx="853418" cy="1028463"/>
          </a:xfrm>
          <a:prstGeom prst="rect">
            <a:avLst/>
          </a:prstGeom>
        </p:spPr>
      </p:pic>
      <p:sp>
        <p:nvSpPr>
          <p:cNvPr id="31" name="TextBox 30">
            <a:extLst>
              <a:ext uri="{FF2B5EF4-FFF2-40B4-BE49-F238E27FC236}">
                <a16:creationId xmlns:a16="http://schemas.microsoft.com/office/drawing/2014/main" id="{D22B5EC0-19E5-F226-2959-A72CB26CF981}"/>
              </a:ext>
            </a:extLst>
          </p:cNvPr>
          <p:cNvSpPr txBox="1"/>
          <p:nvPr/>
        </p:nvSpPr>
        <p:spPr>
          <a:xfrm>
            <a:off x="6416520" y="2678757"/>
            <a:ext cx="1057922" cy="261610"/>
          </a:xfrm>
          <a:prstGeom prst="rect">
            <a:avLst/>
          </a:prstGeom>
          <a:noFill/>
        </p:spPr>
        <p:txBody>
          <a:bodyPr wrap="square" rtlCol="0">
            <a:spAutoFit/>
          </a:bodyPr>
          <a:lstStyle/>
          <a:p>
            <a:r>
              <a:rPr lang="en-IN" sz="1100" b="1" dirty="0"/>
              <a:t>GOODS LIFT</a:t>
            </a:r>
          </a:p>
        </p:txBody>
      </p:sp>
      <p:sp>
        <p:nvSpPr>
          <p:cNvPr id="32" name="TextBox 31">
            <a:extLst>
              <a:ext uri="{FF2B5EF4-FFF2-40B4-BE49-F238E27FC236}">
                <a16:creationId xmlns:a16="http://schemas.microsoft.com/office/drawing/2014/main" id="{BC9A70BA-259E-E736-6BE1-32D11D8EF55C}"/>
              </a:ext>
            </a:extLst>
          </p:cNvPr>
          <p:cNvSpPr txBox="1"/>
          <p:nvPr/>
        </p:nvSpPr>
        <p:spPr>
          <a:xfrm>
            <a:off x="7703487" y="2677039"/>
            <a:ext cx="1542270" cy="261610"/>
          </a:xfrm>
          <a:prstGeom prst="rect">
            <a:avLst/>
          </a:prstGeom>
          <a:noFill/>
        </p:spPr>
        <p:txBody>
          <a:bodyPr wrap="square" rtlCol="0">
            <a:spAutoFit/>
          </a:bodyPr>
          <a:lstStyle/>
          <a:p>
            <a:r>
              <a:rPr lang="en-IN" sz="1100" b="1" dirty="0"/>
              <a:t>SCISOR LIFT</a:t>
            </a:r>
          </a:p>
        </p:txBody>
      </p:sp>
      <p:pic>
        <p:nvPicPr>
          <p:cNvPr id="33" name="Picture 32">
            <a:extLst>
              <a:ext uri="{FF2B5EF4-FFF2-40B4-BE49-F238E27FC236}">
                <a16:creationId xmlns:a16="http://schemas.microsoft.com/office/drawing/2014/main" id="{AC98A016-59DA-62A7-716D-8C6434978BC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49539" y="3231788"/>
            <a:ext cx="934544" cy="934544"/>
          </a:xfrm>
          <a:prstGeom prst="rect">
            <a:avLst/>
          </a:prstGeom>
        </p:spPr>
      </p:pic>
      <p:sp>
        <p:nvSpPr>
          <p:cNvPr id="34" name="TextBox 33">
            <a:extLst>
              <a:ext uri="{FF2B5EF4-FFF2-40B4-BE49-F238E27FC236}">
                <a16:creationId xmlns:a16="http://schemas.microsoft.com/office/drawing/2014/main" id="{FA3F2C52-0894-690A-BF48-89D1FAE1C0ED}"/>
              </a:ext>
            </a:extLst>
          </p:cNvPr>
          <p:cNvSpPr txBox="1"/>
          <p:nvPr/>
        </p:nvSpPr>
        <p:spPr>
          <a:xfrm>
            <a:off x="1250185" y="4176627"/>
            <a:ext cx="1672690" cy="430887"/>
          </a:xfrm>
          <a:prstGeom prst="rect">
            <a:avLst/>
          </a:prstGeom>
          <a:noFill/>
        </p:spPr>
        <p:txBody>
          <a:bodyPr wrap="square">
            <a:spAutoFit/>
          </a:bodyPr>
          <a:lstStyle/>
          <a:p>
            <a:pPr algn="ctr"/>
            <a:r>
              <a:rPr lang="en-IN" sz="1100" b="1" dirty="0"/>
              <a:t>PAPER PLATE</a:t>
            </a:r>
          </a:p>
          <a:p>
            <a:pPr algn="ctr"/>
            <a:r>
              <a:rPr lang="en-IN" sz="1100" b="1" dirty="0"/>
              <a:t> MAKING MACHINE</a:t>
            </a:r>
          </a:p>
        </p:txBody>
      </p:sp>
      <p:pic>
        <p:nvPicPr>
          <p:cNvPr id="35" name="Picture 34">
            <a:extLst>
              <a:ext uri="{FF2B5EF4-FFF2-40B4-BE49-F238E27FC236}">
                <a16:creationId xmlns:a16="http://schemas.microsoft.com/office/drawing/2014/main" id="{1468EA44-3435-7582-5B90-7078C35B545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83950" y="3206288"/>
            <a:ext cx="869826" cy="869826"/>
          </a:xfrm>
          <a:prstGeom prst="rect">
            <a:avLst/>
          </a:prstGeom>
        </p:spPr>
      </p:pic>
      <p:sp>
        <p:nvSpPr>
          <p:cNvPr id="36" name="TextBox 35">
            <a:extLst>
              <a:ext uri="{FF2B5EF4-FFF2-40B4-BE49-F238E27FC236}">
                <a16:creationId xmlns:a16="http://schemas.microsoft.com/office/drawing/2014/main" id="{54A3D50E-8306-599F-0893-966B7A5749A4}"/>
              </a:ext>
            </a:extLst>
          </p:cNvPr>
          <p:cNvSpPr txBox="1"/>
          <p:nvPr/>
        </p:nvSpPr>
        <p:spPr>
          <a:xfrm>
            <a:off x="7516153" y="4166893"/>
            <a:ext cx="1302784" cy="430887"/>
          </a:xfrm>
          <a:prstGeom prst="rect">
            <a:avLst/>
          </a:prstGeom>
          <a:noFill/>
        </p:spPr>
        <p:txBody>
          <a:bodyPr wrap="square" rtlCol="0">
            <a:spAutoFit/>
          </a:bodyPr>
          <a:lstStyle/>
          <a:p>
            <a:pPr algn="ctr"/>
            <a:r>
              <a:rPr lang="en-IN" sz="1100" b="1" dirty="0"/>
              <a:t>HYDRAULIC CYLINDER</a:t>
            </a:r>
          </a:p>
        </p:txBody>
      </p:sp>
      <p:pic>
        <p:nvPicPr>
          <p:cNvPr id="40" name="Picture 39">
            <a:extLst>
              <a:ext uri="{FF2B5EF4-FFF2-40B4-BE49-F238E27FC236}">
                <a16:creationId xmlns:a16="http://schemas.microsoft.com/office/drawing/2014/main" id="{95010848-99AB-968D-148B-B0B44494D88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78237" y="3185521"/>
            <a:ext cx="797010" cy="923883"/>
          </a:xfrm>
          <a:prstGeom prst="rect">
            <a:avLst/>
          </a:prstGeom>
        </p:spPr>
      </p:pic>
      <p:sp>
        <p:nvSpPr>
          <p:cNvPr id="41" name="TextBox 40">
            <a:extLst>
              <a:ext uri="{FF2B5EF4-FFF2-40B4-BE49-F238E27FC236}">
                <a16:creationId xmlns:a16="http://schemas.microsoft.com/office/drawing/2014/main" id="{C5A45617-D2DD-B6B5-D961-7875615CA601}"/>
              </a:ext>
            </a:extLst>
          </p:cNvPr>
          <p:cNvSpPr txBox="1"/>
          <p:nvPr/>
        </p:nvSpPr>
        <p:spPr>
          <a:xfrm>
            <a:off x="6183284" y="4174572"/>
            <a:ext cx="1216124" cy="430887"/>
          </a:xfrm>
          <a:prstGeom prst="rect">
            <a:avLst/>
          </a:prstGeom>
          <a:noFill/>
        </p:spPr>
        <p:txBody>
          <a:bodyPr wrap="square">
            <a:spAutoFit/>
          </a:bodyPr>
          <a:lstStyle/>
          <a:p>
            <a:pPr algn="ctr"/>
            <a:r>
              <a:rPr lang="en-IN" sz="1100" b="1" dirty="0"/>
              <a:t>HYDRAULIC POWER PACK</a:t>
            </a:r>
          </a:p>
        </p:txBody>
      </p:sp>
      <p:pic>
        <p:nvPicPr>
          <p:cNvPr id="43" name="Picture 2" descr="Mud Filling Pressing Machine For Fireworks Pyrotechnics - Buy Mud Filling  Machine For Fireworks Pyrotechnics,Mud Filling Pressing Machine,Pyrotechnics  Firecrackers Machine Product on Alibaba.com">
            <a:extLst>
              <a:ext uri="{FF2B5EF4-FFF2-40B4-BE49-F238E27FC236}">
                <a16:creationId xmlns:a16="http://schemas.microsoft.com/office/drawing/2014/main" id="{C6E0BF10-0440-2721-3DA2-A08D396D634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5687" r="24060"/>
          <a:stretch/>
        </p:blipFill>
        <p:spPr bwMode="auto">
          <a:xfrm>
            <a:off x="5105822" y="3131702"/>
            <a:ext cx="677946" cy="965003"/>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A7B86025-7AB3-302A-BD57-8C0D7B70C9D3}"/>
              </a:ext>
            </a:extLst>
          </p:cNvPr>
          <p:cNvSpPr txBox="1"/>
          <p:nvPr/>
        </p:nvSpPr>
        <p:spPr>
          <a:xfrm>
            <a:off x="4651764" y="4193899"/>
            <a:ext cx="1726470" cy="415498"/>
          </a:xfrm>
          <a:prstGeom prst="rect">
            <a:avLst/>
          </a:prstGeom>
          <a:noFill/>
        </p:spPr>
        <p:txBody>
          <a:bodyPr wrap="square">
            <a:spAutoFit/>
          </a:bodyPr>
          <a:lstStyle/>
          <a:p>
            <a:pPr algn="ctr"/>
            <a:r>
              <a:rPr lang="en-IN" sz="1050" b="1" dirty="0"/>
              <a:t>SPECIAL PURPOSE MACHINE</a:t>
            </a:r>
          </a:p>
        </p:txBody>
      </p:sp>
      <p:sp>
        <p:nvSpPr>
          <p:cNvPr id="56" name="TextBox 55">
            <a:extLst>
              <a:ext uri="{FF2B5EF4-FFF2-40B4-BE49-F238E27FC236}">
                <a16:creationId xmlns:a16="http://schemas.microsoft.com/office/drawing/2014/main" id="{9E1FE5EF-F8E0-44AA-79FD-5905D9E8AB13}"/>
              </a:ext>
            </a:extLst>
          </p:cNvPr>
          <p:cNvSpPr txBox="1"/>
          <p:nvPr/>
        </p:nvSpPr>
        <p:spPr>
          <a:xfrm>
            <a:off x="168827" y="5684326"/>
            <a:ext cx="1227123" cy="430887"/>
          </a:xfrm>
          <a:prstGeom prst="rect">
            <a:avLst/>
          </a:prstGeom>
          <a:noFill/>
        </p:spPr>
        <p:txBody>
          <a:bodyPr wrap="square" rtlCol="0">
            <a:spAutoFit/>
          </a:bodyPr>
          <a:lstStyle/>
          <a:p>
            <a:pPr algn="ctr"/>
            <a:r>
              <a:rPr lang="en-IN" sz="1100" b="1" dirty="0"/>
              <a:t>HYDRAULIC</a:t>
            </a:r>
            <a:r>
              <a:rPr lang="en-IN" sz="900" b="1" dirty="0"/>
              <a:t> </a:t>
            </a:r>
            <a:r>
              <a:rPr lang="en-IN" sz="1100" b="1" dirty="0"/>
              <a:t>FITTINGS</a:t>
            </a:r>
          </a:p>
        </p:txBody>
      </p:sp>
      <p:cxnSp>
        <p:nvCxnSpPr>
          <p:cNvPr id="63" name="Straight Connector 62">
            <a:extLst>
              <a:ext uri="{FF2B5EF4-FFF2-40B4-BE49-F238E27FC236}">
                <a16:creationId xmlns:a16="http://schemas.microsoft.com/office/drawing/2014/main" id="{F0FE3781-25D8-8D28-8CD7-35E1FE9FD575}"/>
              </a:ext>
            </a:extLst>
          </p:cNvPr>
          <p:cNvCxnSpPr>
            <a:cxnSpLocks/>
          </p:cNvCxnSpPr>
          <p:nvPr/>
        </p:nvCxnSpPr>
        <p:spPr>
          <a:xfrm flipV="1">
            <a:off x="304639" y="1064320"/>
            <a:ext cx="11493785" cy="2684"/>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7172602-40B5-9C7A-409B-1AA300AA6FE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56619" y="340292"/>
            <a:ext cx="1158341" cy="502741"/>
          </a:xfrm>
          <a:prstGeom prst="rect">
            <a:avLst/>
          </a:prstGeom>
        </p:spPr>
      </p:pic>
      <p:pic>
        <p:nvPicPr>
          <p:cNvPr id="16" name="Picture 15">
            <a:extLst>
              <a:ext uri="{FF2B5EF4-FFF2-40B4-BE49-F238E27FC236}">
                <a16:creationId xmlns:a16="http://schemas.microsoft.com/office/drawing/2014/main" id="{D4D58528-2BBF-6614-6B47-E76ADD5F45E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78833" y="259450"/>
            <a:ext cx="678530" cy="671536"/>
          </a:xfrm>
          <a:prstGeom prst="rect">
            <a:avLst/>
          </a:prstGeom>
        </p:spPr>
      </p:pic>
      <p:pic>
        <p:nvPicPr>
          <p:cNvPr id="18" name="Picture 17">
            <a:extLst>
              <a:ext uri="{FF2B5EF4-FFF2-40B4-BE49-F238E27FC236}">
                <a16:creationId xmlns:a16="http://schemas.microsoft.com/office/drawing/2014/main" id="{662DAE4A-C130-4595-6994-B180459765CB}"/>
              </a:ext>
            </a:extLst>
          </p:cNvPr>
          <p:cNvPicPr>
            <a:picLocks noChangeAspect="1"/>
          </p:cNvPicPr>
          <p:nvPr/>
        </p:nvPicPr>
        <p:blipFill rotWithShape="1">
          <a:blip r:embed="rId18">
            <a:extLst>
              <a:ext uri="{28A0092B-C50C-407E-A947-70E740481C1C}">
                <a14:useLocalDpi xmlns:a14="http://schemas.microsoft.com/office/drawing/2010/main" val="0"/>
              </a:ext>
            </a:extLst>
          </a:blip>
          <a:srcRect l="5958" t="4958" r="5514" b="10833"/>
          <a:stretch/>
        </p:blipFill>
        <p:spPr>
          <a:xfrm>
            <a:off x="10910736" y="275719"/>
            <a:ext cx="629856" cy="632834"/>
          </a:xfrm>
          <a:prstGeom prst="rect">
            <a:avLst/>
          </a:prstGeom>
        </p:spPr>
      </p:pic>
      <p:pic>
        <p:nvPicPr>
          <p:cNvPr id="20" name="Picture 19">
            <a:extLst>
              <a:ext uri="{FF2B5EF4-FFF2-40B4-BE49-F238E27FC236}">
                <a16:creationId xmlns:a16="http://schemas.microsoft.com/office/drawing/2014/main" id="{6F00EE27-1E71-970E-3D09-30B4A621D421}"/>
              </a:ext>
            </a:extLst>
          </p:cNvPr>
          <p:cNvPicPr>
            <a:picLocks noChangeAspect="1"/>
          </p:cNvPicPr>
          <p:nvPr/>
        </p:nvPicPr>
        <p:blipFill rotWithShape="1">
          <a:blip r:embed="rId19">
            <a:extLst>
              <a:ext uri="{28A0092B-C50C-407E-A947-70E740481C1C}">
                <a14:useLocalDpi xmlns:a14="http://schemas.microsoft.com/office/drawing/2010/main" val="0"/>
              </a:ext>
            </a:extLst>
          </a:blip>
          <a:srcRect t="14697" b="15528"/>
          <a:stretch/>
        </p:blipFill>
        <p:spPr>
          <a:xfrm>
            <a:off x="3149465" y="3152297"/>
            <a:ext cx="1335216" cy="997106"/>
          </a:xfrm>
          <a:prstGeom prst="rect">
            <a:avLst/>
          </a:prstGeom>
        </p:spPr>
      </p:pic>
      <p:sp>
        <p:nvSpPr>
          <p:cNvPr id="61" name="TextBox 60">
            <a:extLst>
              <a:ext uri="{FF2B5EF4-FFF2-40B4-BE49-F238E27FC236}">
                <a16:creationId xmlns:a16="http://schemas.microsoft.com/office/drawing/2014/main" id="{E24AE2FF-7799-AE4E-DCA6-32DA49474456}"/>
              </a:ext>
            </a:extLst>
          </p:cNvPr>
          <p:cNvSpPr txBox="1"/>
          <p:nvPr/>
        </p:nvSpPr>
        <p:spPr>
          <a:xfrm>
            <a:off x="2875980" y="4171463"/>
            <a:ext cx="1958599" cy="430887"/>
          </a:xfrm>
          <a:prstGeom prst="rect">
            <a:avLst/>
          </a:prstGeom>
          <a:noFill/>
        </p:spPr>
        <p:txBody>
          <a:bodyPr wrap="square" rtlCol="0">
            <a:spAutoFit/>
          </a:bodyPr>
          <a:lstStyle/>
          <a:p>
            <a:pPr algn="ctr"/>
            <a:r>
              <a:rPr lang="en-IN" sz="1100" b="1" dirty="0"/>
              <a:t>RUBBER </a:t>
            </a:r>
          </a:p>
          <a:p>
            <a:pPr algn="ctr"/>
            <a:r>
              <a:rPr lang="en-IN" sz="1100" b="1" dirty="0"/>
              <a:t>MOULDING PRESS</a:t>
            </a:r>
          </a:p>
        </p:txBody>
      </p:sp>
      <p:pic>
        <p:nvPicPr>
          <p:cNvPr id="64" name="Picture 63">
            <a:extLst>
              <a:ext uri="{FF2B5EF4-FFF2-40B4-BE49-F238E27FC236}">
                <a16:creationId xmlns:a16="http://schemas.microsoft.com/office/drawing/2014/main" id="{3AEEC781-34A0-066C-20CF-8694F7A716EC}"/>
              </a:ext>
            </a:extLst>
          </p:cNvPr>
          <p:cNvPicPr>
            <a:picLocks noChangeAspect="1"/>
          </p:cNvPicPr>
          <p:nvPr/>
        </p:nvPicPr>
        <p:blipFill rotWithShape="1">
          <a:blip r:embed="rId20">
            <a:extLst>
              <a:ext uri="{28A0092B-C50C-407E-A947-70E740481C1C}">
                <a14:useLocalDpi xmlns:a14="http://schemas.microsoft.com/office/drawing/2010/main" val="0"/>
              </a:ext>
            </a:extLst>
          </a:blip>
          <a:srcRect l="9739" r="10365"/>
          <a:stretch/>
        </p:blipFill>
        <p:spPr>
          <a:xfrm>
            <a:off x="363104" y="3182290"/>
            <a:ext cx="771626" cy="965786"/>
          </a:xfrm>
          <a:prstGeom prst="rect">
            <a:avLst/>
          </a:prstGeom>
        </p:spPr>
      </p:pic>
      <p:sp>
        <p:nvSpPr>
          <p:cNvPr id="65" name="TextBox 64">
            <a:extLst>
              <a:ext uri="{FF2B5EF4-FFF2-40B4-BE49-F238E27FC236}">
                <a16:creationId xmlns:a16="http://schemas.microsoft.com/office/drawing/2014/main" id="{EDCF23D6-2AAA-4C99-1823-758766101E71}"/>
              </a:ext>
            </a:extLst>
          </p:cNvPr>
          <p:cNvSpPr txBox="1"/>
          <p:nvPr/>
        </p:nvSpPr>
        <p:spPr>
          <a:xfrm>
            <a:off x="-160068" y="4171459"/>
            <a:ext cx="1777671" cy="430887"/>
          </a:xfrm>
          <a:prstGeom prst="rect">
            <a:avLst/>
          </a:prstGeom>
          <a:noFill/>
        </p:spPr>
        <p:txBody>
          <a:bodyPr wrap="square" rtlCol="0">
            <a:spAutoFit/>
          </a:bodyPr>
          <a:lstStyle/>
          <a:p>
            <a:pPr algn="ctr"/>
            <a:r>
              <a:rPr lang="en-IN" sz="1100" b="1" dirty="0"/>
              <a:t> WORKSHOP </a:t>
            </a:r>
          </a:p>
          <a:p>
            <a:pPr algn="ctr"/>
            <a:r>
              <a:rPr lang="en-IN" sz="1100" b="1" dirty="0"/>
              <a:t>PRESS</a:t>
            </a:r>
          </a:p>
        </p:txBody>
      </p:sp>
      <p:sp>
        <p:nvSpPr>
          <p:cNvPr id="67" name="TextBox 66">
            <a:extLst>
              <a:ext uri="{FF2B5EF4-FFF2-40B4-BE49-F238E27FC236}">
                <a16:creationId xmlns:a16="http://schemas.microsoft.com/office/drawing/2014/main" id="{97979554-86BB-6274-373F-BEC7E838621B}"/>
              </a:ext>
            </a:extLst>
          </p:cNvPr>
          <p:cNvSpPr txBox="1"/>
          <p:nvPr/>
        </p:nvSpPr>
        <p:spPr>
          <a:xfrm>
            <a:off x="10163376" y="2673957"/>
            <a:ext cx="1367639" cy="430887"/>
          </a:xfrm>
          <a:prstGeom prst="rect">
            <a:avLst/>
          </a:prstGeom>
          <a:noFill/>
        </p:spPr>
        <p:txBody>
          <a:bodyPr wrap="square">
            <a:spAutoFit/>
          </a:bodyPr>
          <a:lstStyle/>
          <a:p>
            <a:pPr algn="ctr"/>
            <a:r>
              <a:rPr lang="en-IN" sz="1100" b="1" dirty="0"/>
              <a:t>GARBAGE HOPPER/TIPPER</a:t>
            </a:r>
          </a:p>
        </p:txBody>
      </p:sp>
      <p:pic>
        <p:nvPicPr>
          <p:cNvPr id="68" name="Picture 67">
            <a:extLst>
              <a:ext uri="{FF2B5EF4-FFF2-40B4-BE49-F238E27FC236}">
                <a16:creationId xmlns:a16="http://schemas.microsoft.com/office/drawing/2014/main" id="{7A745E2E-FF7B-0DF0-0BB9-6DE8D4B9C2E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944440" y="1724304"/>
            <a:ext cx="921908" cy="973959"/>
          </a:xfrm>
          <a:prstGeom prst="rect">
            <a:avLst/>
          </a:prstGeom>
        </p:spPr>
      </p:pic>
      <p:sp>
        <p:nvSpPr>
          <p:cNvPr id="69" name="TextBox 68">
            <a:extLst>
              <a:ext uri="{FF2B5EF4-FFF2-40B4-BE49-F238E27FC236}">
                <a16:creationId xmlns:a16="http://schemas.microsoft.com/office/drawing/2014/main" id="{0D578E1A-57A8-0EF1-22CF-438CE5E113B9}"/>
              </a:ext>
            </a:extLst>
          </p:cNvPr>
          <p:cNvSpPr txBox="1"/>
          <p:nvPr/>
        </p:nvSpPr>
        <p:spPr>
          <a:xfrm>
            <a:off x="8812316" y="2679647"/>
            <a:ext cx="1096229" cy="261610"/>
          </a:xfrm>
          <a:prstGeom prst="rect">
            <a:avLst/>
          </a:prstGeom>
          <a:noFill/>
        </p:spPr>
        <p:txBody>
          <a:bodyPr wrap="square" rtlCol="0">
            <a:spAutoFit/>
          </a:bodyPr>
          <a:lstStyle/>
          <a:p>
            <a:r>
              <a:rPr lang="en-IN" sz="1100" b="1" dirty="0"/>
              <a:t>FLOOR CRANE</a:t>
            </a:r>
          </a:p>
        </p:txBody>
      </p:sp>
      <p:sp>
        <p:nvSpPr>
          <p:cNvPr id="39" name="Rectangle 38">
            <a:extLst>
              <a:ext uri="{FF2B5EF4-FFF2-40B4-BE49-F238E27FC236}">
                <a16:creationId xmlns:a16="http://schemas.microsoft.com/office/drawing/2014/main" id="{5B516E57-C053-FF12-A1DA-6DB76A7E1CE3}"/>
              </a:ext>
            </a:extLst>
          </p:cNvPr>
          <p:cNvSpPr/>
          <p:nvPr/>
        </p:nvSpPr>
        <p:spPr>
          <a:xfrm>
            <a:off x="93308" y="93307"/>
            <a:ext cx="12017829" cy="66713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1"/>
          </a:p>
        </p:txBody>
      </p:sp>
      <p:pic>
        <p:nvPicPr>
          <p:cNvPr id="84" name="Picture 83">
            <a:extLst>
              <a:ext uri="{FF2B5EF4-FFF2-40B4-BE49-F238E27FC236}">
                <a16:creationId xmlns:a16="http://schemas.microsoft.com/office/drawing/2014/main" id="{85C6CFEB-22F9-6995-8CE3-367BC4C77003}"/>
              </a:ext>
            </a:extLst>
          </p:cNvPr>
          <p:cNvPicPr>
            <a:picLocks noChangeAspect="1"/>
          </p:cNvPicPr>
          <p:nvPr/>
        </p:nvPicPr>
        <p:blipFill rotWithShape="1">
          <a:blip r:embed="rId22">
            <a:extLst>
              <a:ext uri="{28A0092B-C50C-407E-A947-70E740481C1C}">
                <a14:useLocalDpi xmlns:a14="http://schemas.microsoft.com/office/drawing/2010/main" val="0"/>
              </a:ext>
            </a:extLst>
          </a:blip>
          <a:srcRect l="9200" t="11477" r="11773" b="19656"/>
          <a:stretch/>
        </p:blipFill>
        <p:spPr>
          <a:xfrm>
            <a:off x="439366" y="297145"/>
            <a:ext cx="678530" cy="632215"/>
          </a:xfrm>
          <a:prstGeom prst="rect">
            <a:avLst/>
          </a:prstGeom>
        </p:spPr>
      </p:pic>
      <p:sp>
        <p:nvSpPr>
          <p:cNvPr id="2" name="TextBox 1">
            <a:extLst>
              <a:ext uri="{FF2B5EF4-FFF2-40B4-BE49-F238E27FC236}">
                <a16:creationId xmlns:a16="http://schemas.microsoft.com/office/drawing/2014/main" id="{66006317-70FE-E14C-3AF0-34023438BA77}"/>
              </a:ext>
            </a:extLst>
          </p:cNvPr>
          <p:cNvSpPr txBox="1"/>
          <p:nvPr/>
        </p:nvSpPr>
        <p:spPr>
          <a:xfrm>
            <a:off x="-63678" y="1054111"/>
            <a:ext cx="3441675" cy="369460"/>
          </a:xfrm>
          <a:prstGeom prst="rect">
            <a:avLst/>
          </a:prstGeom>
          <a:noFill/>
        </p:spPr>
        <p:txBody>
          <a:bodyPr wrap="square" rtlCol="0">
            <a:spAutoFit/>
          </a:bodyPr>
          <a:lstStyle/>
          <a:p>
            <a:r>
              <a:rPr lang="en-IN" sz="1801" b="1" i="1" dirty="0">
                <a:solidFill>
                  <a:schemeClr val="accent1">
                    <a:lumMod val="50000"/>
                  </a:schemeClr>
                </a:solidFill>
              </a:rPr>
              <a:t>       </a:t>
            </a:r>
            <a:r>
              <a:rPr lang="en-IN" sz="1801" b="1" i="1" u="sng" dirty="0">
                <a:solidFill>
                  <a:schemeClr val="accent1">
                    <a:lumMod val="50000"/>
                  </a:schemeClr>
                </a:solidFill>
              </a:rPr>
              <a:t>PRODUCT’S CATALOGUE</a:t>
            </a:r>
          </a:p>
        </p:txBody>
      </p:sp>
      <p:sp>
        <p:nvSpPr>
          <p:cNvPr id="3" name="TextBox 2">
            <a:extLst>
              <a:ext uri="{FF2B5EF4-FFF2-40B4-BE49-F238E27FC236}">
                <a16:creationId xmlns:a16="http://schemas.microsoft.com/office/drawing/2014/main" id="{4DB5C1E1-1C0D-D099-75AF-99F480913A3B}"/>
              </a:ext>
            </a:extLst>
          </p:cNvPr>
          <p:cNvSpPr txBox="1"/>
          <p:nvPr/>
        </p:nvSpPr>
        <p:spPr>
          <a:xfrm>
            <a:off x="5013962" y="4706426"/>
            <a:ext cx="6784461" cy="1200329"/>
          </a:xfrm>
          <a:prstGeom prst="rect">
            <a:avLst/>
          </a:prstGeom>
          <a:noFill/>
        </p:spPr>
        <p:txBody>
          <a:bodyPr wrap="square" rtlCol="0">
            <a:spAutoFit/>
          </a:bodyPr>
          <a:lstStyle/>
          <a:p>
            <a:r>
              <a:rPr lang="en-IN" sz="1200" dirty="0">
                <a:solidFill>
                  <a:srgbClr val="333333"/>
                </a:solidFill>
              </a:rPr>
              <a:t>We are one of the leading company in the industry, extremely efficient in offering Hydraulic Equipment’s and Services. The company's products have been widely used in printing, packaging, corrugated box, textile, food, beverage, pharmaceutical, chemical, electronics, metal, agricultural products, plastic, film edge repair, recycling and  other industries,  among  which , the  whole plant</a:t>
            </a:r>
          </a:p>
          <a:p>
            <a:r>
              <a:rPr lang="en-IN" sz="1200" dirty="0">
                <a:solidFill>
                  <a:srgbClr val="333333"/>
                </a:solidFill>
              </a:rPr>
              <a:t>waste discharge  design concept is in many</a:t>
            </a:r>
          </a:p>
          <a:p>
            <a:r>
              <a:rPr lang="en-IN" sz="1200" dirty="0">
                <a:solidFill>
                  <a:srgbClr val="333333"/>
                </a:solidFill>
              </a:rPr>
              <a:t>industries received higher evaluation.</a:t>
            </a:r>
            <a:endParaRPr lang="en-IN" sz="1200" dirty="0"/>
          </a:p>
        </p:txBody>
      </p:sp>
      <p:pic>
        <p:nvPicPr>
          <p:cNvPr id="37" name="Picture 36">
            <a:extLst>
              <a:ext uri="{FF2B5EF4-FFF2-40B4-BE49-F238E27FC236}">
                <a16:creationId xmlns:a16="http://schemas.microsoft.com/office/drawing/2014/main" id="{8ABE7FA8-5727-0394-F8C9-CD3D0FE90C0C}"/>
              </a:ext>
            </a:extLst>
          </p:cNvPr>
          <p:cNvPicPr>
            <a:picLocks noChangeAspect="1"/>
          </p:cNvPicPr>
          <p:nvPr/>
        </p:nvPicPr>
        <p:blipFill>
          <a:blip r:embed="rId23"/>
          <a:stretch>
            <a:fillRect/>
          </a:stretch>
        </p:blipFill>
        <p:spPr>
          <a:xfrm>
            <a:off x="10560165" y="5439746"/>
            <a:ext cx="1079030" cy="1078093"/>
          </a:xfrm>
          <a:prstGeom prst="rect">
            <a:avLst/>
          </a:prstGeom>
          <a:effectLst>
            <a:outerShdw blurRad="50800" dist="50800" sx="2000" sy="2000" algn="ctr" rotWithShape="0">
              <a:srgbClr val="000000"/>
            </a:outerShdw>
          </a:effectLst>
        </p:spPr>
      </p:pic>
      <p:sp>
        <p:nvSpPr>
          <p:cNvPr id="17" name="Rectangle: Diagonal Corners Snipped 16">
            <a:extLst>
              <a:ext uri="{FF2B5EF4-FFF2-40B4-BE49-F238E27FC236}">
                <a16:creationId xmlns:a16="http://schemas.microsoft.com/office/drawing/2014/main" id="{368065DD-CE25-AEB3-50A2-03C103C2ADD1}"/>
              </a:ext>
            </a:extLst>
          </p:cNvPr>
          <p:cNvSpPr/>
          <p:nvPr/>
        </p:nvSpPr>
        <p:spPr>
          <a:xfrm>
            <a:off x="5087393" y="6003168"/>
            <a:ext cx="2647946" cy="230832"/>
          </a:xfrm>
          <a:prstGeom prst="snip2DiagRect">
            <a:avLst/>
          </a:prstGeom>
          <a:solidFill>
            <a:srgbClr val="A7EF3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IN" sz="1200" b="1" i="1" dirty="0">
                <a:solidFill>
                  <a:schemeClr val="tx1">
                    <a:lumMod val="95000"/>
                    <a:lumOff val="5000"/>
                  </a:schemeClr>
                </a:solidFill>
              </a:rPr>
              <a:t>Every Action for Customer Satisfaction</a:t>
            </a:r>
          </a:p>
        </p:txBody>
      </p:sp>
      <p:pic>
        <p:nvPicPr>
          <p:cNvPr id="14" name="Picture 13">
            <a:extLst>
              <a:ext uri="{FF2B5EF4-FFF2-40B4-BE49-F238E27FC236}">
                <a16:creationId xmlns:a16="http://schemas.microsoft.com/office/drawing/2014/main" id="{D6C81862-1B56-63C8-3DCE-B1765B883BA8}"/>
              </a:ext>
            </a:extLst>
          </p:cNvPr>
          <p:cNvPicPr>
            <a:picLocks noChangeAspect="1"/>
          </p:cNvPicPr>
          <p:nvPr/>
        </p:nvPicPr>
        <p:blipFill>
          <a:blip r:embed="rId24"/>
          <a:stretch>
            <a:fillRect/>
          </a:stretch>
        </p:blipFill>
        <p:spPr>
          <a:xfrm>
            <a:off x="10199328" y="1599457"/>
            <a:ext cx="1367639" cy="916047"/>
          </a:xfrm>
          <a:prstGeom prst="rect">
            <a:avLst/>
          </a:prstGeom>
        </p:spPr>
      </p:pic>
      <p:pic>
        <p:nvPicPr>
          <p:cNvPr id="42" name="Picture 41">
            <a:extLst>
              <a:ext uri="{FF2B5EF4-FFF2-40B4-BE49-F238E27FC236}">
                <a16:creationId xmlns:a16="http://schemas.microsoft.com/office/drawing/2014/main" id="{91F9D715-9254-9226-F2EF-FD70BFD8BCEE}"/>
              </a:ext>
            </a:extLst>
          </p:cNvPr>
          <p:cNvPicPr>
            <a:picLocks noChangeAspect="1"/>
          </p:cNvPicPr>
          <p:nvPr/>
        </p:nvPicPr>
        <p:blipFill rotWithShape="1">
          <a:blip r:embed="rId25">
            <a:extLst>
              <a:ext uri="{28A0092B-C50C-407E-A947-70E740481C1C}">
                <a14:useLocalDpi xmlns:a14="http://schemas.microsoft.com/office/drawing/2010/main" val="0"/>
              </a:ext>
            </a:extLst>
          </a:blip>
          <a:srcRect l="5544" t="19101" r="4981" b="20648"/>
          <a:stretch/>
        </p:blipFill>
        <p:spPr>
          <a:xfrm>
            <a:off x="10277646" y="3293942"/>
            <a:ext cx="1210992" cy="815461"/>
          </a:xfrm>
          <a:prstGeom prst="rect">
            <a:avLst/>
          </a:prstGeom>
        </p:spPr>
      </p:pic>
      <p:sp>
        <p:nvSpPr>
          <p:cNvPr id="78" name="TextBox 77">
            <a:extLst>
              <a:ext uri="{FF2B5EF4-FFF2-40B4-BE49-F238E27FC236}">
                <a16:creationId xmlns:a16="http://schemas.microsoft.com/office/drawing/2014/main" id="{64CE754A-4A07-ACAF-1576-E43C6156E69C}"/>
              </a:ext>
            </a:extLst>
          </p:cNvPr>
          <p:cNvSpPr txBox="1"/>
          <p:nvPr/>
        </p:nvSpPr>
        <p:spPr>
          <a:xfrm>
            <a:off x="10215332" y="4165386"/>
            <a:ext cx="1302784" cy="430887"/>
          </a:xfrm>
          <a:prstGeom prst="rect">
            <a:avLst/>
          </a:prstGeom>
          <a:noFill/>
        </p:spPr>
        <p:txBody>
          <a:bodyPr wrap="square" rtlCol="0">
            <a:spAutoFit/>
          </a:bodyPr>
          <a:lstStyle/>
          <a:p>
            <a:pPr algn="ctr"/>
            <a:r>
              <a:rPr lang="en-IN" sz="1100" b="1" dirty="0"/>
              <a:t> HYDRAULIC</a:t>
            </a:r>
          </a:p>
          <a:p>
            <a:pPr algn="ctr"/>
            <a:r>
              <a:rPr lang="en-IN" sz="1100" b="1" dirty="0"/>
              <a:t> PUMP &amp; VALVES</a:t>
            </a:r>
          </a:p>
        </p:txBody>
      </p:sp>
      <p:pic>
        <p:nvPicPr>
          <p:cNvPr id="50" name="Picture 49">
            <a:extLst>
              <a:ext uri="{FF2B5EF4-FFF2-40B4-BE49-F238E27FC236}">
                <a16:creationId xmlns:a16="http://schemas.microsoft.com/office/drawing/2014/main" id="{875C01CD-5BD7-17A4-D1CC-F420309DDA45}"/>
              </a:ext>
            </a:extLst>
          </p:cNvPr>
          <p:cNvPicPr>
            <a:picLocks noChangeAspect="1"/>
          </p:cNvPicPr>
          <p:nvPr/>
        </p:nvPicPr>
        <p:blipFill rotWithShape="1">
          <a:blip r:embed="rId26">
            <a:extLst>
              <a:ext uri="{28A0092B-C50C-407E-A947-70E740481C1C}">
                <a14:useLocalDpi xmlns:a14="http://schemas.microsoft.com/office/drawing/2010/main" val="0"/>
              </a:ext>
            </a:extLst>
          </a:blip>
          <a:srcRect l="5820" t="24941" r="1912" b="19050"/>
          <a:stretch/>
        </p:blipFill>
        <p:spPr>
          <a:xfrm>
            <a:off x="8855084" y="3425163"/>
            <a:ext cx="1053461" cy="671536"/>
          </a:xfrm>
          <a:prstGeom prst="rect">
            <a:avLst/>
          </a:prstGeom>
        </p:spPr>
      </p:pic>
      <p:sp>
        <p:nvSpPr>
          <p:cNvPr id="81" name="TextBox 80">
            <a:extLst>
              <a:ext uri="{FF2B5EF4-FFF2-40B4-BE49-F238E27FC236}">
                <a16:creationId xmlns:a16="http://schemas.microsoft.com/office/drawing/2014/main" id="{F314869B-D941-0566-9491-4FCBB8F169E7}"/>
              </a:ext>
            </a:extLst>
          </p:cNvPr>
          <p:cNvSpPr txBox="1"/>
          <p:nvPr/>
        </p:nvSpPr>
        <p:spPr>
          <a:xfrm>
            <a:off x="8730417" y="4165387"/>
            <a:ext cx="1302784" cy="430887"/>
          </a:xfrm>
          <a:prstGeom prst="rect">
            <a:avLst/>
          </a:prstGeom>
          <a:noFill/>
        </p:spPr>
        <p:txBody>
          <a:bodyPr wrap="square" rtlCol="0">
            <a:spAutoFit/>
          </a:bodyPr>
          <a:lstStyle/>
          <a:p>
            <a:pPr algn="ctr"/>
            <a:r>
              <a:rPr lang="en-IN" sz="1100" b="1" dirty="0"/>
              <a:t> HYDRAULIC</a:t>
            </a:r>
          </a:p>
          <a:p>
            <a:pPr algn="ctr"/>
            <a:r>
              <a:rPr lang="en-IN" sz="1100" b="1" dirty="0"/>
              <a:t> SEALS</a:t>
            </a:r>
          </a:p>
        </p:txBody>
      </p:sp>
      <p:pic>
        <p:nvPicPr>
          <p:cNvPr id="4" name="Picture 3">
            <a:extLst>
              <a:ext uri="{FF2B5EF4-FFF2-40B4-BE49-F238E27FC236}">
                <a16:creationId xmlns:a16="http://schemas.microsoft.com/office/drawing/2014/main" id="{585F05FD-909C-1775-5AB6-97E60F304BB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70279" y="4841233"/>
            <a:ext cx="806266" cy="841613"/>
          </a:xfrm>
          <a:prstGeom prst="rect">
            <a:avLst/>
          </a:prstGeom>
        </p:spPr>
      </p:pic>
      <p:pic>
        <p:nvPicPr>
          <p:cNvPr id="5" name="Picture 4">
            <a:extLst>
              <a:ext uri="{FF2B5EF4-FFF2-40B4-BE49-F238E27FC236}">
                <a16:creationId xmlns:a16="http://schemas.microsoft.com/office/drawing/2014/main" id="{BA08DEC9-40E0-357E-9CA4-217C74CC8966}"/>
              </a:ext>
            </a:extLst>
          </p:cNvPr>
          <p:cNvPicPr>
            <a:picLocks noChangeAspect="1"/>
          </p:cNvPicPr>
          <p:nvPr/>
        </p:nvPicPr>
        <p:blipFill rotWithShape="1">
          <a:blip r:embed="rId28">
            <a:extLst>
              <a:ext uri="{28A0092B-C50C-407E-A947-70E740481C1C}">
                <a14:useLocalDpi xmlns:a14="http://schemas.microsoft.com/office/drawing/2010/main" val="0"/>
              </a:ext>
            </a:extLst>
          </a:blip>
          <a:srcRect l="11020" t="16587" r="15855" b="17257"/>
          <a:stretch/>
        </p:blipFill>
        <p:spPr>
          <a:xfrm>
            <a:off x="3168364" y="4847738"/>
            <a:ext cx="1286599" cy="775989"/>
          </a:xfrm>
          <a:prstGeom prst="rect">
            <a:avLst/>
          </a:prstGeom>
        </p:spPr>
      </p:pic>
      <p:sp>
        <p:nvSpPr>
          <p:cNvPr id="6" name="TextBox 5">
            <a:extLst>
              <a:ext uri="{FF2B5EF4-FFF2-40B4-BE49-F238E27FC236}">
                <a16:creationId xmlns:a16="http://schemas.microsoft.com/office/drawing/2014/main" id="{7B2C030B-990A-F226-51E3-C3975E80E06D}"/>
              </a:ext>
            </a:extLst>
          </p:cNvPr>
          <p:cNvSpPr txBox="1"/>
          <p:nvPr/>
        </p:nvSpPr>
        <p:spPr>
          <a:xfrm>
            <a:off x="3313102" y="5678651"/>
            <a:ext cx="1949727" cy="246221"/>
          </a:xfrm>
          <a:prstGeom prst="rect">
            <a:avLst/>
          </a:prstGeom>
          <a:noFill/>
        </p:spPr>
        <p:txBody>
          <a:bodyPr wrap="square" rtlCol="0">
            <a:spAutoFit/>
          </a:bodyPr>
          <a:lstStyle/>
          <a:p>
            <a:r>
              <a:rPr lang="en-IN" sz="1000" b="1" dirty="0"/>
              <a:t>DOCK LIEVELLER</a:t>
            </a:r>
          </a:p>
        </p:txBody>
      </p:sp>
      <p:pic>
        <p:nvPicPr>
          <p:cNvPr id="13" name="Picture 12">
            <a:extLst>
              <a:ext uri="{FF2B5EF4-FFF2-40B4-BE49-F238E27FC236}">
                <a16:creationId xmlns:a16="http://schemas.microsoft.com/office/drawing/2014/main" id="{5F587CAE-F71E-F56E-8E51-99EBAD72A379}"/>
              </a:ext>
            </a:extLst>
          </p:cNvPr>
          <p:cNvPicPr>
            <a:picLocks noChangeAspect="1"/>
          </p:cNvPicPr>
          <p:nvPr/>
        </p:nvPicPr>
        <p:blipFill rotWithShape="1">
          <a:blip r:embed="rId29">
            <a:extLst>
              <a:ext uri="{28A0092B-C50C-407E-A947-70E740481C1C}">
                <a14:useLocalDpi xmlns:a14="http://schemas.microsoft.com/office/drawing/2010/main" val="0"/>
              </a:ext>
            </a:extLst>
          </a:blip>
          <a:srcRect l="3764" t="10924" r="4414" b="12419"/>
          <a:stretch/>
        </p:blipFill>
        <p:spPr>
          <a:xfrm>
            <a:off x="1577161" y="4853850"/>
            <a:ext cx="937799" cy="832255"/>
          </a:xfrm>
          <a:prstGeom prst="rect">
            <a:avLst/>
          </a:prstGeom>
        </p:spPr>
      </p:pic>
      <p:sp>
        <p:nvSpPr>
          <p:cNvPr id="47" name="TextBox 46">
            <a:extLst>
              <a:ext uri="{FF2B5EF4-FFF2-40B4-BE49-F238E27FC236}">
                <a16:creationId xmlns:a16="http://schemas.microsoft.com/office/drawing/2014/main" id="{1C068ADC-24B0-F91E-0237-41C185E4829D}"/>
              </a:ext>
            </a:extLst>
          </p:cNvPr>
          <p:cNvSpPr txBox="1"/>
          <p:nvPr/>
        </p:nvSpPr>
        <p:spPr>
          <a:xfrm>
            <a:off x="1694753" y="5678651"/>
            <a:ext cx="1126878" cy="246221"/>
          </a:xfrm>
          <a:prstGeom prst="rect">
            <a:avLst/>
          </a:prstGeom>
          <a:noFill/>
        </p:spPr>
        <p:txBody>
          <a:bodyPr wrap="square">
            <a:spAutoFit/>
          </a:bodyPr>
          <a:lstStyle/>
          <a:p>
            <a:r>
              <a:rPr lang="en-IN" sz="1000" b="1" dirty="0"/>
              <a:t>GANTRIES</a:t>
            </a:r>
          </a:p>
        </p:txBody>
      </p:sp>
    </p:spTree>
    <p:extLst>
      <p:ext uri="{BB962C8B-B14F-4D97-AF65-F5344CB8AC3E}">
        <p14:creationId xmlns:p14="http://schemas.microsoft.com/office/powerpoint/2010/main" val="2813656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962</TotalTime>
  <Words>154</Words>
  <Application>Microsoft Office PowerPoint</Application>
  <PresentationFormat>Widescreen</PresentationFormat>
  <Paragraphs>32</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Bahnschrift Condensed</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Akshay Panmand</dc:creator>
  <cp:lastModifiedBy>Akshay Panmand</cp:lastModifiedBy>
  <cp:revision>50</cp:revision>
  <cp:lastPrinted>2022-07-15T11:58:16Z</cp:lastPrinted>
  <dcterms:created xsi:type="dcterms:W3CDTF">2022-06-27T10:43:31Z</dcterms:created>
  <dcterms:modified xsi:type="dcterms:W3CDTF">2023-08-02T11:46:54Z</dcterms:modified>
</cp:coreProperties>
</file>